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06" r:id="rId1"/>
  </p:sldMasterIdLst>
  <p:notesMasterIdLst>
    <p:notesMasterId r:id="rId14"/>
  </p:notesMasterIdLst>
  <p:handoutMasterIdLst>
    <p:handoutMasterId r:id="rId15"/>
  </p:handoutMasterIdLst>
  <p:sldIdLst>
    <p:sldId id="256" r:id="rId2"/>
    <p:sldId id="340" r:id="rId3"/>
    <p:sldId id="355" r:id="rId4"/>
    <p:sldId id="354" r:id="rId5"/>
    <p:sldId id="356" r:id="rId6"/>
    <p:sldId id="358" r:id="rId7"/>
    <p:sldId id="264" r:id="rId8"/>
    <p:sldId id="362" r:id="rId9"/>
    <p:sldId id="361" r:id="rId10"/>
    <p:sldId id="360" r:id="rId11"/>
    <p:sldId id="363" r:id="rId12"/>
    <p:sldId id="281" r:id="rId13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Presentation Template" id="{00E5D945-C151-0C4D-91A5-6F57C71F26D2}">
          <p14:sldIdLst>
            <p14:sldId id="256"/>
            <p14:sldId id="340"/>
            <p14:sldId id="355"/>
            <p14:sldId id="354"/>
            <p14:sldId id="356"/>
            <p14:sldId id="358"/>
            <p14:sldId id="264"/>
            <p14:sldId id="362"/>
            <p14:sldId id="361"/>
            <p14:sldId id="360"/>
            <p14:sldId id="363"/>
            <p14:sldId id="281"/>
          </p14:sldIdLst>
        </p14:section>
        <p14:section name="Chart &amp; Data Examples" id="{2D509AC4-E834-AA48-8342-F091A07979E1}">
          <p14:sldIdLst/>
        </p14:section>
        <p14:section name="Graphic Assets" id="{C2B77DE5-4D48-D642-8D0E-1E616218605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47">
          <p15:clr>
            <a:srgbClr val="A4A3A4"/>
          </p15:clr>
        </p15:guide>
        <p15:guide id="2" orient="horz" pos="3897">
          <p15:clr>
            <a:srgbClr val="A4A3A4"/>
          </p15:clr>
        </p15:guide>
        <p15:guide id="3" orient="horz" pos="546" userDrawn="1">
          <p15:clr>
            <a:srgbClr val="A4A3A4"/>
          </p15:clr>
        </p15:guide>
        <p15:guide id="4" orient="horz" pos="738" userDrawn="1">
          <p15:clr>
            <a:srgbClr val="A4A3A4"/>
          </p15:clr>
        </p15:guide>
        <p15:guide id="5" orient="horz" pos="4319">
          <p15:clr>
            <a:srgbClr val="A4A3A4"/>
          </p15:clr>
        </p15:guide>
        <p15:guide id="6" orient="horz" pos="1248" userDrawn="1">
          <p15:clr>
            <a:srgbClr val="A4A3A4"/>
          </p15:clr>
        </p15:guide>
        <p15:guide id="11" orient="horz" pos="3832">
          <p15:clr>
            <a:srgbClr val="A4A3A4"/>
          </p15:clr>
        </p15:guide>
        <p15:guide id="12" orient="horz" pos="386">
          <p15:clr>
            <a:srgbClr val="A4A3A4"/>
          </p15:clr>
        </p15:guide>
        <p15:guide id="13" orient="horz" pos="1008" userDrawn="1">
          <p15:clr>
            <a:srgbClr val="A4A3A4"/>
          </p15:clr>
        </p15:guide>
        <p15:guide id="14" pos="383" userDrawn="1">
          <p15:clr>
            <a:srgbClr val="A4A3A4"/>
          </p15:clr>
        </p15:guide>
        <p15:guide id="15" pos="7319" userDrawn="1">
          <p15:clr>
            <a:srgbClr val="A4A3A4"/>
          </p15:clr>
        </p15:guide>
        <p15:guide id="16" orient="horz" pos="4108">
          <p15:clr>
            <a:srgbClr val="A4A3A4"/>
          </p15:clr>
        </p15:guide>
        <p15:guide id="17" orient="horz" pos="918">
          <p15:clr>
            <a:srgbClr val="A4A3A4"/>
          </p15:clr>
        </p15:guide>
        <p15:guide id="18" orient="horz" pos="1101">
          <p15:clr>
            <a:srgbClr val="A4A3A4"/>
          </p15:clr>
        </p15:guide>
        <p15:guide id="19" orient="horz" pos="417">
          <p15:clr>
            <a:srgbClr val="A4A3A4"/>
          </p15:clr>
        </p15:guide>
        <p15:guide id="20" orient="horz" pos="3772">
          <p15:clr>
            <a:srgbClr val="A4A3A4"/>
          </p15:clr>
        </p15:guide>
        <p15:guide id="21" pos="7318">
          <p15:clr>
            <a:srgbClr val="A4A3A4"/>
          </p15:clr>
        </p15:guide>
        <p15:guide id="22" pos="3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2C"/>
    <a:srgbClr val="0230AD"/>
    <a:srgbClr val="000B5D"/>
    <a:srgbClr val="032750"/>
    <a:srgbClr val="148DD9"/>
    <a:srgbClr val="81B3E4"/>
    <a:srgbClr val="158BD1"/>
    <a:srgbClr val="92C1E9"/>
    <a:srgbClr val="9CC7EF"/>
    <a:srgbClr val="9CC7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3" autoAdjust="0"/>
    <p:restoredTop sz="75829" autoAdjust="0"/>
  </p:normalViewPr>
  <p:slideViewPr>
    <p:cSldViewPr snapToGrid="0">
      <p:cViewPr>
        <p:scale>
          <a:sx n="100" d="100"/>
          <a:sy n="100" d="100"/>
        </p:scale>
        <p:origin x="664" y="-72"/>
      </p:cViewPr>
      <p:guideLst>
        <p:guide orient="horz" pos="147"/>
        <p:guide orient="horz" pos="3897"/>
        <p:guide orient="horz" pos="546"/>
        <p:guide orient="horz" pos="738"/>
        <p:guide orient="horz" pos="4319"/>
        <p:guide orient="horz" pos="1248"/>
        <p:guide orient="horz" pos="3832"/>
        <p:guide orient="horz" pos="386"/>
        <p:guide orient="horz" pos="1008"/>
        <p:guide pos="383"/>
        <p:guide pos="7319"/>
        <p:guide orient="horz" pos="4108"/>
        <p:guide orient="horz" pos="918"/>
        <p:guide orient="horz" pos="1101"/>
        <p:guide orient="horz" pos="417"/>
        <p:guide orient="horz" pos="3772"/>
        <p:guide pos="7318"/>
        <p:guide pos="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17576"/>
    </p:cViewPr>
  </p:sorterViewPr>
  <p:notesViewPr>
    <p:cSldViewPr snapToGrid="0">
      <p:cViewPr varScale="1">
        <p:scale>
          <a:sx n="110" d="100"/>
          <a:sy n="110" d="100"/>
        </p:scale>
        <p:origin x="-4216" y="-11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B0CC0-D199-CE4B-B5BC-99D6B7EC8CAD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</dgm:pt>
    <dgm:pt modelId="{76AF03E6-A2C8-2947-A2C9-9A86274F0C4D}">
      <dgm:prSet phldrT="[Text]"/>
      <dgm:spPr/>
      <dgm:t>
        <a:bodyPr/>
        <a:lstStyle/>
        <a:p>
          <a:r>
            <a:rPr lang="en-US" dirty="0" smtClean="0">
              <a:latin typeface="Arial" charset="0"/>
              <a:ea typeface="Arial" charset="0"/>
              <a:cs typeface="Arial" charset="0"/>
            </a:rPr>
            <a:t>Qualify Your Work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8E79C9D0-DF16-DB40-979A-095761DF578F}" type="parTrans" cxnId="{54145BEF-91BD-0547-AA82-A3A30FE76A51}">
      <dgm:prSet/>
      <dgm:spPr/>
      <dgm:t>
        <a:bodyPr/>
        <a:lstStyle/>
        <a:p>
          <a:endParaRPr lang="en-US"/>
        </a:p>
      </dgm:t>
    </dgm:pt>
    <dgm:pt modelId="{4E69FAC8-0B50-2642-A621-B5DBBCEE9BBA}" type="sibTrans" cxnId="{54145BEF-91BD-0547-AA82-A3A30FE76A51}">
      <dgm:prSet/>
      <dgm:spPr/>
      <dgm:t>
        <a:bodyPr/>
        <a:lstStyle/>
        <a:p>
          <a:endParaRPr lang="en-US"/>
        </a:p>
      </dgm:t>
    </dgm:pt>
    <dgm:pt modelId="{577DA82A-867A-8147-ADBA-69E5FC3573E4}">
      <dgm:prSet phldrT="[Text]"/>
      <dgm:spPr/>
      <dgm:t>
        <a:bodyPr/>
        <a:lstStyle/>
        <a:p>
          <a:r>
            <a:rPr lang="en-US" dirty="0" smtClean="0">
              <a:latin typeface="Arial" charset="0"/>
              <a:ea typeface="Arial" charset="0"/>
              <a:cs typeface="Arial" charset="0"/>
            </a:rPr>
            <a:t>Create a Plan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20BA0BC6-1090-5C45-8605-C4AFA5413685}" type="parTrans" cxnId="{4C8C1D85-87E0-F045-93E3-1E64F0185DDE}">
      <dgm:prSet/>
      <dgm:spPr/>
      <dgm:t>
        <a:bodyPr/>
        <a:lstStyle/>
        <a:p>
          <a:endParaRPr lang="en-US"/>
        </a:p>
      </dgm:t>
    </dgm:pt>
    <dgm:pt modelId="{C9FF02DB-EE75-0447-A85F-2A5E1F5A8178}" type="sibTrans" cxnId="{4C8C1D85-87E0-F045-93E3-1E64F0185DDE}">
      <dgm:prSet/>
      <dgm:spPr/>
      <dgm:t>
        <a:bodyPr/>
        <a:lstStyle/>
        <a:p>
          <a:endParaRPr lang="en-US"/>
        </a:p>
      </dgm:t>
    </dgm:pt>
    <dgm:pt modelId="{3AD6E8BF-3F47-DB4D-9930-BE7E0770C36D}">
      <dgm:prSet phldrT="[Text]"/>
      <dgm:spPr/>
      <dgm:t>
        <a:bodyPr/>
        <a:lstStyle/>
        <a:p>
          <a:r>
            <a:rPr lang="en-US" dirty="0" smtClean="0">
              <a:latin typeface="Arial" charset="0"/>
              <a:ea typeface="Arial" charset="0"/>
              <a:cs typeface="Arial" charset="0"/>
            </a:rPr>
            <a:t>Quantify Your Work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488DD88F-9A62-EA4E-BA69-71BD01D61E2D}" type="sibTrans" cxnId="{079237BB-0F26-6D40-A0C6-C71579DBBAF9}">
      <dgm:prSet/>
      <dgm:spPr/>
      <dgm:t>
        <a:bodyPr/>
        <a:lstStyle/>
        <a:p>
          <a:endParaRPr lang="en-US"/>
        </a:p>
      </dgm:t>
    </dgm:pt>
    <dgm:pt modelId="{201844B1-B4F9-5649-85D2-983A25CBAD8D}" type="parTrans" cxnId="{079237BB-0F26-6D40-A0C6-C71579DBBAF9}">
      <dgm:prSet/>
      <dgm:spPr/>
      <dgm:t>
        <a:bodyPr/>
        <a:lstStyle/>
        <a:p>
          <a:endParaRPr lang="en-US"/>
        </a:p>
      </dgm:t>
    </dgm:pt>
    <dgm:pt modelId="{8640005B-ACC6-6C44-9F21-A446E6BB50BC}">
      <dgm:prSet phldrT="[Text]"/>
      <dgm:spPr/>
      <dgm:t>
        <a:bodyPr/>
        <a:lstStyle/>
        <a:p>
          <a:r>
            <a:rPr lang="en-US" dirty="0" smtClean="0">
              <a:latin typeface="Arial" charset="0"/>
              <a:ea typeface="Arial" charset="0"/>
              <a:cs typeface="Arial" charset="0"/>
            </a:rPr>
            <a:t>Execute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6AB76E98-D3FA-3B46-A8CF-5250F0719A1E}" type="parTrans" cxnId="{0FDAFD68-91F0-F64A-BA16-F0B7F35ADDFF}">
      <dgm:prSet/>
      <dgm:spPr/>
      <dgm:t>
        <a:bodyPr/>
        <a:lstStyle/>
        <a:p>
          <a:endParaRPr lang="en-US"/>
        </a:p>
      </dgm:t>
    </dgm:pt>
    <dgm:pt modelId="{32274EDC-9A68-5946-BB87-185E1FFEA32C}" type="sibTrans" cxnId="{0FDAFD68-91F0-F64A-BA16-F0B7F35ADDFF}">
      <dgm:prSet/>
      <dgm:spPr/>
      <dgm:t>
        <a:bodyPr/>
        <a:lstStyle/>
        <a:p>
          <a:endParaRPr lang="en-US"/>
        </a:p>
      </dgm:t>
    </dgm:pt>
    <dgm:pt modelId="{36B186EE-2916-3C47-B084-F06366D7E163}" type="pres">
      <dgm:prSet presAssocID="{7E6B0CC0-D199-CE4B-B5BC-99D6B7EC8CAD}" presName="Name0" presStyleCnt="0">
        <dgm:presLayoutVars>
          <dgm:dir/>
          <dgm:resizeHandles val="exact"/>
        </dgm:presLayoutVars>
      </dgm:prSet>
      <dgm:spPr/>
    </dgm:pt>
    <dgm:pt modelId="{CE9D1E8F-726A-3B45-82E8-BC9C4190F55E}" type="pres">
      <dgm:prSet presAssocID="{3AD6E8BF-3F47-DB4D-9930-BE7E0770C36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84BC58-6572-D342-B377-561F7377E993}" type="pres">
      <dgm:prSet presAssocID="{488DD88F-9A62-EA4E-BA69-71BD01D61E2D}" presName="sibTrans" presStyleLbl="sibTrans2D1" presStyleIdx="0" presStyleCnt="3"/>
      <dgm:spPr/>
      <dgm:t>
        <a:bodyPr/>
        <a:lstStyle/>
        <a:p>
          <a:endParaRPr lang="en-US"/>
        </a:p>
      </dgm:t>
    </dgm:pt>
    <dgm:pt modelId="{36475D05-1085-A44E-BD17-121F667D24BA}" type="pres">
      <dgm:prSet presAssocID="{488DD88F-9A62-EA4E-BA69-71BD01D61E2D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A927E84-5669-0646-8155-1D112B23C6B8}" type="pres">
      <dgm:prSet presAssocID="{76AF03E6-A2C8-2947-A2C9-9A86274F0C4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B93F7-8702-B14A-A570-E440986BDF78}" type="pres">
      <dgm:prSet presAssocID="{4E69FAC8-0B50-2642-A621-B5DBBCEE9BBA}" presName="sibTrans" presStyleLbl="sibTrans2D1" presStyleIdx="1" presStyleCnt="3"/>
      <dgm:spPr/>
      <dgm:t>
        <a:bodyPr/>
        <a:lstStyle/>
        <a:p>
          <a:endParaRPr lang="en-US"/>
        </a:p>
      </dgm:t>
    </dgm:pt>
    <dgm:pt modelId="{666B9443-BFBC-7F46-A80C-B91FDAFAF1DF}" type="pres">
      <dgm:prSet presAssocID="{4E69FAC8-0B50-2642-A621-B5DBBCEE9BB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CDDDBF3B-23FB-1344-91B4-817413F8824C}" type="pres">
      <dgm:prSet presAssocID="{577DA82A-867A-8147-ADBA-69E5FC3573E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472BAE-57AC-E946-BF36-46F73349197D}" type="pres">
      <dgm:prSet presAssocID="{C9FF02DB-EE75-0447-A85F-2A5E1F5A8178}" presName="sibTrans" presStyleLbl="sibTrans2D1" presStyleIdx="2" presStyleCnt="3"/>
      <dgm:spPr/>
      <dgm:t>
        <a:bodyPr/>
        <a:lstStyle/>
        <a:p>
          <a:endParaRPr lang="en-US"/>
        </a:p>
      </dgm:t>
    </dgm:pt>
    <dgm:pt modelId="{BB9B85E6-8849-044C-9BB8-0036AACF7F77}" type="pres">
      <dgm:prSet presAssocID="{C9FF02DB-EE75-0447-A85F-2A5E1F5A8178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BC981F28-D50D-2A47-94DC-6FD121253A0A}" type="pres">
      <dgm:prSet presAssocID="{8640005B-ACC6-6C44-9F21-A446E6BB50B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9237BB-0F26-6D40-A0C6-C71579DBBAF9}" srcId="{7E6B0CC0-D199-CE4B-B5BC-99D6B7EC8CAD}" destId="{3AD6E8BF-3F47-DB4D-9930-BE7E0770C36D}" srcOrd="0" destOrd="0" parTransId="{201844B1-B4F9-5649-85D2-983A25CBAD8D}" sibTransId="{488DD88F-9A62-EA4E-BA69-71BD01D61E2D}"/>
    <dgm:cxn modelId="{513AE263-9308-7B4D-B8E3-FE97194BF548}" type="presOf" srcId="{488DD88F-9A62-EA4E-BA69-71BD01D61E2D}" destId="{36475D05-1085-A44E-BD17-121F667D24BA}" srcOrd="1" destOrd="0" presId="urn:microsoft.com/office/officeart/2005/8/layout/process1"/>
    <dgm:cxn modelId="{0FDAFD68-91F0-F64A-BA16-F0B7F35ADDFF}" srcId="{7E6B0CC0-D199-CE4B-B5BC-99D6B7EC8CAD}" destId="{8640005B-ACC6-6C44-9F21-A446E6BB50BC}" srcOrd="3" destOrd="0" parTransId="{6AB76E98-D3FA-3B46-A8CF-5250F0719A1E}" sibTransId="{32274EDC-9A68-5946-BB87-185E1FFEA32C}"/>
    <dgm:cxn modelId="{475887C2-EABD-BB40-997D-ECBDCEE0DEDA}" type="presOf" srcId="{577DA82A-867A-8147-ADBA-69E5FC3573E4}" destId="{CDDDBF3B-23FB-1344-91B4-817413F8824C}" srcOrd="0" destOrd="0" presId="urn:microsoft.com/office/officeart/2005/8/layout/process1"/>
    <dgm:cxn modelId="{9B054D33-23BF-B749-AF63-3E251BB92953}" type="presOf" srcId="{4E69FAC8-0B50-2642-A621-B5DBBCEE9BBA}" destId="{53CB93F7-8702-B14A-A570-E440986BDF78}" srcOrd="0" destOrd="0" presId="urn:microsoft.com/office/officeart/2005/8/layout/process1"/>
    <dgm:cxn modelId="{ACE29E7A-DC5D-4445-9778-920B89948217}" type="presOf" srcId="{488DD88F-9A62-EA4E-BA69-71BD01D61E2D}" destId="{D884BC58-6572-D342-B377-561F7377E993}" srcOrd="0" destOrd="0" presId="urn:microsoft.com/office/officeart/2005/8/layout/process1"/>
    <dgm:cxn modelId="{54145BEF-91BD-0547-AA82-A3A30FE76A51}" srcId="{7E6B0CC0-D199-CE4B-B5BC-99D6B7EC8CAD}" destId="{76AF03E6-A2C8-2947-A2C9-9A86274F0C4D}" srcOrd="1" destOrd="0" parTransId="{8E79C9D0-DF16-DB40-979A-095761DF578F}" sibTransId="{4E69FAC8-0B50-2642-A621-B5DBBCEE9BBA}"/>
    <dgm:cxn modelId="{A967A22A-7DB5-A74B-B12C-A796CE0B41E5}" type="presOf" srcId="{7E6B0CC0-D199-CE4B-B5BC-99D6B7EC8CAD}" destId="{36B186EE-2916-3C47-B084-F06366D7E163}" srcOrd="0" destOrd="0" presId="urn:microsoft.com/office/officeart/2005/8/layout/process1"/>
    <dgm:cxn modelId="{3B67182F-847F-314F-995B-C90625177F17}" type="presOf" srcId="{3AD6E8BF-3F47-DB4D-9930-BE7E0770C36D}" destId="{CE9D1E8F-726A-3B45-82E8-BC9C4190F55E}" srcOrd="0" destOrd="0" presId="urn:microsoft.com/office/officeart/2005/8/layout/process1"/>
    <dgm:cxn modelId="{4C8C1D85-87E0-F045-93E3-1E64F0185DDE}" srcId="{7E6B0CC0-D199-CE4B-B5BC-99D6B7EC8CAD}" destId="{577DA82A-867A-8147-ADBA-69E5FC3573E4}" srcOrd="2" destOrd="0" parTransId="{20BA0BC6-1090-5C45-8605-C4AFA5413685}" sibTransId="{C9FF02DB-EE75-0447-A85F-2A5E1F5A8178}"/>
    <dgm:cxn modelId="{825BD3B3-D9F6-C04D-BA41-2DDA2A4B5959}" type="presOf" srcId="{C9FF02DB-EE75-0447-A85F-2A5E1F5A8178}" destId="{5E472BAE-57AC-E946-BF36-46F73349197D}" srcOrd="0" destOrd="0" presId="urn:microsoft.com/office/officeart/2005/8/layout/process1"/>
    <dgm:cxn modelId="{BAF9A070-6BB3-9940-A747-1144D723DDA3}" type="presOf" srcId="{8640005B-ACC6-6C44-9F21-A446E6BB50BC}" destId="{BC981F28-D50D-2A47-94DC-6FD121253A0A}" srcOrd="0" destOrd="0" presId="urn:microsoft.com/office/officeart/2005/8/layout/process1"/>
    <dgm:cxn modelId="{D8D17603-E0D4-6A49-AFFB-F2A091B1E25A}" type="presOf" srcId="{76AF03E6-A2C8-2947-A2C9-9A86274F0C4D}" destId="{2A927E84-5669-0646-8155-1D112B23C6B8}" srcOrd="0" destOrd="0" presId="urn:microsoft.com/office/officeart/2005/8/layout/process1"/>
    <dgm:cxn modelId="{47E34BBF-DA0C-A44A-BE31-7FF6B7483827}" type="presOf" srcId="{C9FF02DB-EE75-0447-A85F-2A5E1F5A8178}" destId="{BB9B85E6-8849-044C-9BB8-0036AACF7F77}" srcOrd="1" destOrd="0" presId="urn:microsoft.com/office/officeart/2005/8/layout/process1"/>
    <dgm:cxn modelId="{F99DB9E4-48DB-5648-A590-42F140A758B5}" type="presOf" srcId="{4E69FAC8-0B50-2642-A621-B5DBBCEE9BBA}" destId="{666B9443-BFBC-7F46-A80C-B91FDAFAF1DF}" srcOrd="1" destOrd="0" presId="urn:microsoft.com/office/officeart/2005/8/layout/process1"/>
    <dgm:cxn modelId="{526830B4-9947-204C-8A59-D31FCCD1225B}" type="presParOf" srcId="{36B186EE-2916-3C47-B084-F06366D7E163}" destId="{CE9D1E8F-726A-3B45-82E8-BC9C4190F55E}" srcOrd="0" destOrd="0" presId="urn:microsoft.com/office/officeart/2005/8/layout/process1"/>
    <dgm:cxn modelId="{3EEBD6ED-E7A3-7442-82F3-1DAD2DFDC95F}" type="presParOf" srcId="{36B186EE-2916-3C47-B084-F06366D7E163}" destId="{D884BC58-6572-D342-B377-561F7377E993}" srcOrd="1" destOrd="0" presId="urn:microsoft.com/office/officeart/2005/8/layout/process1"/>
    <dgm:cxn modelId="{D2817AF4-8E5C-F346-93ED-E3676A4C33F5}" type="presParOf" srcId="{D884BC58-6572-D342-B377-561F7377E993}" destId="{36475D05-1085-A44E-BD17-121F667D24BA}" srcOrd="0" destOrd="0" presId="urn:microsoft.com/office/officeart/2005/8/layout/process1"/>
    <dgm:cxn modelId="{069DF021-C09C-994C-BBF1-D2F0CEFC8491}" type="presParOf" srcId="{36B186EE-2916-3C47-B084-F06366D7E163}" destId="{2A927E84-5669-0646-8155-1D112B23C6B8}" srcOrd="2" destOrd="0" presId="urn:microsoft.com/office/officeart/2005/8/layout/process1"/>
    <dgm:cxn modelId="{FBCF1406-5591-294F-B88A-E5331CA4DB4E}" type="presParOf" srcId="{36B186EE-2916-3C47-B084-F06366D7E163}" destId="{53CB93F7-8702-B14A-A570-E440986BDF78}" srcOrd="3" destOrd="0" presId="urn:microsoft.com/office/officeart/2005/8/layout/process1"/>
    <dgm:cxn modelId="{C67932C6-DC7A-B046-AD11-F855791DAA33}" type="presParOf" srcId="{53CB93F7-8702-B14A-A570-E440986BDF78}" destId="{666B9443-BFBC-7F46-A80C-B91FDAFAF1DF}" srcOrd="0" destOrd="0" presId="urn:microsoft.com/office/officeart/2005/8/layout/process1"/>
    <dgm:cxn modelId="{7C583B96-B326-6D47-9A7B-DA12997C133F}" type="presParOf" srcId="{36B186EE-2916-3C47-B084-F06366D7E163}" destId="{CDDDBF3B-23FB-1344-91B4-817413F8824C}" srcOrd="4" destOrd="0" presId="urn:microsoft.com/office/officeart/2005/8/layout/process1"/>
    <dgm:cxn modelId="{5AB6358C-B42F-A242-A2C6-4F966DC84715}" type="presParOf" srcId="{36B186EE-2916-3C47-B084-F06366D7E163}" destId="{5E472BAE-57AC-E946-BF36-46F73349197D}" srcOrd="5" destOrd="0" presId="urn:microsoft.com/office/officeart/2005/8/layout/process1"/>
    <dgm:cxn modelId="{80AF2BCB-DE12-2D43-B031-AA0EBC4A284B}" type="presParOf" srcId="{5E472BAE-57AC-E946-BF36-46F73349197D}" destId="{BB9B85E6-8849-044C-9BB8-0036AACF7F77}" srcOrd="0" destOrd="0" presId="urn:microsoft.com/office/officeart/2005/8/layout/process1"/>
    <dgm:cxn modelId="{0629DBBB-2320-274D-95F8-4B3386C7C10A}" type="presParOf" srcId="{36B186EE-2916-3C47-B084-F06366D7E163}" destId="{BC981F28-D50D-2A47-94DC-6FD121253A0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1490EE-4504-2F41-96F4-20374FD31213}" type="doc">
      <dgm:prSet loTypeId="urn:microsoft.com/office/officeart/2005/8/layout/hProcess9" loCatId="process" qsTypeId="urn:microsoft.com/office/officeart/2005/8/quickstyle/simple4" qsCatId="simple" csTypeId="urn:microsoft.com/office/officeart/2005/8/colors/accent1_2" csCatId="accent1" phldr="1"/>
      <dgm:spPr/>
    </dgm:pt>
    <dgm:pt modelId="{FBED8B68-31A8-924B-B015-BAA3EE730D5A}">
      <dgm:prSet phldrT="[Text]"/>
      <dgm:spPr/>
      <dgm:t>
        <a:bodyPr/>
        <a:lstStyle/>
        <a:p>
          <a:r>
            <a:rPr lang="en-US" dirty="0" smtClean="0">
              <a:latin typeface="Arial" charset="0"/>
              <a:ea typeface="Arial" charset="0"/>
              <a:cs typeface="Arial" charset="0"/>
            </a:rPr>
            <a:t>Support Intake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91FCC8F9-BE79-C849-9AEB-8F7843A989D2}" type="parTrans" cxnId="{FAA23A6D-E739-0C45-9EFA-58775BF1FB09}">
      <dgm:prSet/>
      <dgm:spPr/>
      <dgm:t>
        <a:bodyPr/>
        <a:lstStyle/>
        <a:p>
          <a:endParaRPr lang="en-US"/>
        </a:p>
      </dgm:t>
    </dgm:pt>
    <dgm:pt modelId="{A5C6DD27-8BC5-1240-A58B-8F989F793AB3}" type="sibTrans" cxnId="{FAA23A6D-E739-0C45-9EFA-58775BF1FB09}">
      <dgm:prSet/>
      <dgm:spPr/>
      <dgm:t>
        <a:bodyPr/>
        <a:lstStyle/>
        <a:p>
          <a:endParaRPr lang="en-US"/>
        </a:p>
      </dgm:t>
    </dgm:pt>
    <dgm:pt modelId="{6B84FA98-6A73-7147-9F63-0F59A426E9E3}">
      <dgm:prSet phldrT="[Text]"/>
      <dgm:spPr/>
      <dgm:t>
        <a:bodyPr/>
        <a:lstStyle/>
        <a:p>
          <a:r>
            <a:rPr lang="en-US" dirty="0" smtClean="0">
              <a:latin typeface="Arial" charset="0"/>
              <a:ea typeface="Arial" charset="0"/>
              <a:cs typeface="Arial" charset="0"/>
            </a:rPr>
            <a:t>Capture</a:t>
          </a:r>
          <a:r>
            <a:rPr lang="en-US" baseline="0" dirty="0" smtClean="0">
              <a:latin typeface="Arial" charset="0"/>
              <a:ea typeface="Arial" charset="0"/>
              <a:cs typeface="Arial" charset="0"/>
            </a:rPr>
            <a:t> In Salesforce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C5F7CEFA-62B8-E845-9D15-B8DA58F9A029}" type="parTrans" cxnId="{45292B75-E089-7743-8705-E70AD6472A00}">
      <dgm:prSet/>
      <dgm:spPr/>
      <dgm:t>
        <a:bodyPr/>
        <a:lstStyle/>
        <a:p>
          <a:endParaRPr lang="en-US"/>
        </a:p>
      </dgm:t>
    </dgm:pt>
    <dgm:pt modelId="{DAA44D3D-1A6E-3747-A1B4-44944A731AB6}" type="sibTrans" cxnId="{45292B75-E089-7743-8705-E70AD6472A00}">
      <dgm:prSet/>
      <dgm:spPr/>
      <dgm:t>
        <a:bodyPr/>
        <a:lstStyle/>
        <a:p>
          <a:endParaRPr lang="en-US"/>
        </a:p>
      </dgm:t>
    </dgm:pt>
    <dgm:pt modelId="{452EEDB4-9444-F34E-AD90-196A41C0A3D1}">
      <dgm:prSet phldrT="[Text]"/>
      <dgm:spPr/>
      <dgm:t>
        <a:bodyPr/>
        <a:lstStyle/>
        <a:p>
          <a:r>
            <a:rPr lang="en-US" dirty="0" smtClean="0">
              <a:latin typeface="Arial" charset="0"/>
              <a:ea typeface="Arial" charset="0"/>
              <a:cs typeface="Arial" charset="0"/>
            </a:rPr>
            <a:t>Measure!!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2A5599C5-8CD7-2446-8A9E-9B74BEC541F0}" type="parTrans" cxnId="{FF143143-C8A7-EA46-80CD-98B21FD32FE3}">
      <dgm:prSet/>
      <dgm:spPr/>
      <dgm:t>
        <a:bodyPr/>
        <a:lstStyle/>
        <a:p>
          <a:endParaRPr lang="en-US"/>
        </a:p>
      </dgm:t>
    </dgm:pt>
    <dgm:pt modelId="{C80F440A-669C-3342-B028-287B25D3AAF2}" type="sibTrans" cxnId="{FF143143-C8A7-EA46-80CD-98B21FD32FE3}">
      <dgm:prSet/>
      <dgm:spPr/>
      <dgm:t>
        <a:bodyPr/>
        <a:lstStyle/>
        <a:p>
          <a:endParaRPr lang="en-US"/>
        </a:p>
      </dgm:t>
    </dgm:pt>
    <dgm:pt modelId="{9086234C-CC29-ED41-8E4E-A878C511C29A}" type="pres">
      <dgm:prSet presAssocID="{F41490EE-4504-2F41-96F4-20374FD31213}" presName="CompostProcess" presStyleCnt="0">
        <dgm:presLayoutVars>
          <dgm:dir/>
          <dgm:resizeHandles val="exact"/>
        </dgm:presLayoutVars>
      </dgm:prSet>
      <dgm:spPr/>
    </dgm:pt>
    <dgm:pt modelId="{52023A9D-AA18-694D-9A3B-38F5432CCF68}" type="pres">
      <dgm:prSet presAssocID="{F41490EE-4504-2F41-96F4-20374FD31213}" presName="arrow" presStyleLbl="bgShp" presStyleIdx="0" presStyleCnt="1"/>
      <dgm:spPr/>
    </dgm:pt>
    <dgm:pt modelId="{DF2C7299-6FBE-7147-AD34-46D549B34038}" type="pres">
      <dgm:prSet presAssocID="{F41490EE-4504-2F41-96F4-20374FD31213}" presName="linearProcess" presStyleCnt="0"/>
      <dgm:spPr/>
    </dgm:pt>
    <dgm:pt modelId="{0F717B36-77C8-984D-9E11-F16C7D8AD976}" type="pres">
      <dgm:prSet presAssocID="{FBED8B68-31A8-924B-B015-BAA3EE730D5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83E5E0-2717-DE49-B455-D9FF9EE14D64}" type="pres">
      <dgm:prSet presAssocID="{A5C6DD27-8BC5-1240-A58B-8F989F793AB3}" presName="sibTrans" presStyleCnt="0"/>
      <dgm:spPr/>
    </dgm:pt>
    <dgm:pt modelId="{2060CA63-3233-5541-80F3-A3BF2706E258}" type="pres">
      <dgm:prSet presAssocID="{6B84FA98-6A73-7147-9F63-0F59A426E9E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5EF717-5DA5-D14F-A260-3E33FDEE8126}" type="pres">
      <dgm:prSet presAssocID="{DAA44D3D-1A6E-3747-A1B4-44944A731AB6}" presName="sibTrans" presStyleCnt="0"/>
      <dgm:spPr/>
    </dgm:pt>
    <dgm:pt modelId="{8F8B34F1-FBEF-E240-9FA9-890E44C1A0AE}" type="pres">
      <dgm:prSet presAssocID="{452EEDB4-9444-F34E-AD90-196A41C0A3D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10AA9E-A21A-7D49-81EC-94B460CDAE08}" type="presOf" srcId="{FBED8B68-31A8-924B-B015-BAA3EE730D5A}" destId="{0F717B36-77C8-984D-9E11-F16C7D8AD976}" srcOrd="0" destOrd="0" presId="urn:microsoft.com/office/officeart/2005/8/layout/hProcess9"/>
    <dgm:cxn modelId="{45292B75-E089-7743-8705-E70AD6472A00}" srcId="{F41490EE-4504-2F41-96F4-20374FD31213}" destId="{6B84FA98-6A73-7147-9F63-0F59A426E9E3}" srcOrd="1" destOrd="0" parTransId="{C5F7CEFA-62B8-E845-9D15-B8DA58F9A029}" sibTransId="{DAA44D3D-1A6E-3747-A1B4-44944A731AB6}"/>
    <dgm:cxn modelId="{B220E8D2-C2C8-E248-8610-145DC79B0268}" type="presOf" srcId="{452EEDB4-9444-F34E-AD90-196A41C0A3D1}" destId="{8F8B34F1-FBEF-E240-9FA9-890E44C1A0AE}" srcOrd="0" destOrd="0" presId="urn:microsoft.com/office/officeart/2005/8/layout/hProcess9"/>
    <dgm:cxn modelId="{A116ACD5-9E66-4D49-BEA5-9D596D999143}" type="presOf" srcId="{6B84FA98-6A73-7147-9F63-0F59A426E9E3}" destId="{2060CA63-3233-5541-80F3-A3BF2706E258}" srcOrd="0" destOrd="0" presId="urn:microsoft.com/office/officeart/2005/8/layout/hProcess9"/>
    <dgm:cxn modelId="{FAA23A6D-E739-0C45-9EFA-58775BF1FB09}" srcId="{F41490EE-4504-2F41-96F4-20374FD31213}" destId="{FBED8B68-31A8-924B-B015-BAA3EE730D5A}" srcOrd="0" destOrd="0" parTransId="{91FCC8F9-BE79-C849-9AEB-8F7843A989D2}" sibTransId="{A5C6DD27-8BC5-1240-A58B-8F989F793AB3}"/>
    <dgm:cxn modelId="{7D0BDD7E-2CB5-B24D-AEFB-536AEEAF6DAB}" type="presOf" srcId="{F41490EE-4504-2F41-96F4-20374FD31213}" destId="{9086234C-CC29-ED41-8E4E-A878C511C29A}" srcOrd="0" destOrd="0" presId="urn:microsoft.com/office/officeart/2005/8/layout/hProcess9"/>
    <dgm:cxn modelId="{FF143143-C8A7-EA46-80CD-98B21FD32FE3}" srcId="{F41490EE-4504-2F41-96F4-20374FD31213}" destId="{452EEDB4-9444-F34E-AD90-196A41C0A3D1}" srcOrd="2" destOrd="0" parTransId="{2A5599C5-8CD7-2446-8A9E-9B74BEC541F0}" sibTransId="{C80F440A-669C-3342-B028-287B25D3AAF2}"/>
    <dgm:cxn modelId="{30E76C79-9905-B04B-B781-75902934F2F7}" type="presParOf" srcId="{9086234C-CC29-ED41-8E4E-A878C511C29A}" destId="{52023A9D-AA18-694D-9A3B-38F5432CCF68}" srcOrd="0" destOrd="0" presId="urn:microsoft.com/office/officeart/2005/8/layout/hProcess9"/>
    <dgm:cxn modelId="{F48B0E69-71C0-2B4C-899D-E9D204E11645}" type="presParOf" srcId="{9086234C-CC29-ED41-8E4E-A878C511C29A}" destId="{DF2C7299-6FBE-7147-AD34-46D549B34038}" srcOrd="1" destOrd="0" presId="urn:microsoft.com/office/officeart/2005/8/layout/hProcess9"/>
    <dgm:cxn modelId="{5B5CE1BB-FB7D-094A-BA40-3AFE71A6AC57}" type="presParOf" srcId="{DF2C7299-6FBE-7147-AD34-46D549B34038}" destId="{0F717B36-77C8-984D-9E11-F16C7D8AD976}" srcOrd="0" destOrd="0" presId="urn:microsoft.com/office/officeart/2005/8/layout/hProcess9"/>
    <dgm:cxn modelId="{A5C064EC-94F0-204A-9664-D24DEFFCD245}" type="presParOf" srcId="{DF2C7299-6FBE-7147-AD34-46D549B34038}" destId="{5983E5E0-2717-DE49-B455-D9FF9EE14D64}" srcOrd="1" destOrd="0" presId="urn:microsoft.com/office/officeart/2005/8/layout/hProcess9"/>
    <dgm:cxn modelId="{5E6E1E10-D8D2-8A45-88B3-ED05464D25E4}" type="presParOf" srcId="{DF2C7299-6FBE-7147-AD34-46D549B34038}" destId="{2060CA63-3233-5541-80F3-A3BF2706E258}" srcOrd="2" destOrd="0" presId="urn:microsoft.com/office/officeart/2005/8/layout/hProcess9"/>
    <dgm:cxn modelId="{4F503476-89CE-4844-AE05-F7FCDFA172F4}" type="presParOf" srcId="{DF2C7299-6FBE-7147-AD34-46D549B34038}" destId="{335EF717-5DA5-D14F-A260-3E33FDEE8126}" srcOrd="3" destOrd="0" presId="urn:microsoft.com/office/officeart/2005/8/layout/hProcess9"/>
    <dgm:cxn modelId="{B2C32734-8D54-6649-9D7F-2C7D065D7D6D}" type="presParOf" srcId="{DF2C7299-6FBE-7147-AD34-46D549B34038}" destId="{8F8B34F1-FBEF-E240-9FA9-890E44C1A0A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AF4248-E12C-4E5C-B9F9-6BB4637FF8C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6677-DD50-4ED9-9914-CCD2CD31E95B}">
      <dgm:prSet phldrT="[Text]"/>
      <dgm:spPr/>
      <dgm:t>
        <a:bodyPr/>
        <a:lstStyle/>
        <a:p>
          <a:r>
            <a:rPr lang="en-US" b="1" dirty="0" smtClean="0"/>
            <a:t>Governance</a:t>
          </a:r>
          <a:endParaRPr lang="en-US" b="1" dirty="0"/>
        </a:p>
      </dgm:t>
    </dgm:pt>
    <dgm:pt modelId="{81D7D939-F168-46EE-9DC2-FB4A8F0B8EF8}" type="parTrans" cxnId="{C85E96EB-85FB-45A8-B7F9-8293763F753E}">
      <dgm:prSet/>
      <dgm:spPr/>
      <dgm:t>
        <a:bodyPr/>
        <a:lstStyle/>
        <a:p>
          <a:endParaRPr lang="en-US"/>
        </a:p>
      </dgm:t>
    </dgm:pt>
    <dgm:pt modelId="{9D04F032-6AE7-4F03-B90B-A763E8633F2F}" type="sibTrans" cxnId="{C85E96EB-85FB-45A8-B7F9-8293763F753E}">
      <dgm:prSet/>
      <dgm:spPr/>
      <dgm:t>
        <a:bodyPr/>
        <a:lstStyle/>
        <a:p>
          <a:endParaRPr lang="en-US"/>
        </a:p>
      </dgm:t>
    </dgm:pt>
    <dgm:pt modelId="{6C98AA19-0821-4B78-AAEE-6BBAF59CD410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 smtClean="0"/>
            <a:t>Business Management</a:t>
          </a:r>
          <a:endParaRPr lang="en-US" b="1" dirty="0"/>
        </a:p>
      </dgm:t>
    </dgm:pt>
    <dgm:pt modelId="{A103824D-BED5-4E27-9150-2B1B4036C438}" type="parTrans" cxnId="{8629F3DD-DF21-4DF2-8B86-09B1D8BC80C7}">
      <dgm:prSet/>
      <dgm:spPr/>
      <dgm:t>
        <a:bodyPr/>
        <a:lstStyle/>
        <a:p>
          <a:endParaRPr lang="en-US"/>
        </a:p>
      </dgm:t>
    </dgm:pt>
    <dgm:pt modelId="{70FCD98B-CA87-4AEF-B8FA-8B97F88AC1BA}" type="sibTrans" cxnId="{8629F3DD-DF21-4DF2-8B86-09B1D8BC80C7}">
      <dgm:prSet/>
      <dgm:spPr/>
      <dgm:t>
        <a:bodyPr/>
        <a:lstStyle/>
        <a:p>
          <a:endParaRPr lang="en-US"/>
        </a:p>
      </dgm:t>
    </dgm:pt>
    <dgm:pt modelId="{0422E183-4AC7-4780-8C0D-BF53FE6C862E}">
      <dgm:prSet phldrT="[Text]"/>
      <dgm:spPr>
        <a:solidFill>
          <a:schemeClr val="accent5"/>
        </a:solidFill>
      </dgm:spPr>
      <dgm:t>
        <a:bodyPr/>
        <a:lstStyle/>
        <a:p>
          <a:r>
            <a:rPr lang="en-US" b="1" dirty="0" smtClean="0"/>
            <a:t>Support Management</a:t>
          </a:r>
          <a:endParaRPr lang="en-US" b="1" dirty="0"/>
        </a:p>
      </dgm:t>
    </dgm:pt>
    <dgm:pt modelId="{63713009-5853-44EF-ABEF-2E96026A52A3}" type="parTrans" cxnId="{E45F4399-3AAB-4BC1-8EB6-AD80E9209955}">
      <dgm:prSet/>
      <dgm:spPr/>
      <dgm:t>
        <a:bodyPr/>
        <a:lstStyle/>
        <a:p>
          <a:endParaRPr lang="en-US"/>
        </a:p>
      </dgm:t>
    </dgm:pt>
    <dgm:pt modelId="{843A7939-CBDB-444A-9F04-C97F98E2D2A9}" type="sibTrans" cxnId="{E45F4399-3AAB-4BC1-8EB6-AD80E9209955}">
      <dgm:prSet/>
      <dgm:spPr/>
      <dgm:t>
        <a:bodyPr/>
        <a:lstStyle/>
        <a:p>
          <a:endParaRPr lang="en-US"/>
        </a:p>
      </dgm:t>
    </dgm:pt>
    <dgm:pt modelId="{AE5185E1-1803-4978-AA58-D316A3D853ED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Release Management</a:t>
          </a:r>
          <a:endParaRPr lang="en-US" b="1" dirty="0"/>
        </a:p>
      </dgm:t>
    </dgm:pt>
    <dgm:pt modelId="{D47ED6FE-52E0-4A46-A543-DBBCE4FDDC4E}" type="parTrans" cxnId="{2D7D5B2C-1059-40CA-8C5E-D259BAF4A325}">
      <dgm:prSet/>
      <dgm:spPr/>
      <dgm:t>
        <a:bodyPr/>
        <a:lstStyle/>
        <a:p>
          <a:endParaRPr lang="en-US"/>
        </a:p>
      </dgm:t>
    </dgm:pt>
    <dgm:pt modelId="{2FCADCF8-BABB-4D1C-B7DF-AC0A4BC79303}" type="sibTrans" cxnId="{2D7D5B2C-1059-40CA-8C5E-D259BAF4A325}">
      <dgm:prSet/>
      <dgm:spPr/>
      <dgm:t>
        <a:bodyPr/>
        <a:lstStyle/>
        <a:p>
          <a:endParaRPr lang="en-US"/>
        </a:p>
      </dgm:t>
    </dgm:pt>
    <dgm:pt modelId="{1F85243A-62BD-4C56-8D80-FBD466249EF2}">
      <dgm:prSet phldrT="[Text]"/>
      <dgm:spPr>
        <a:solidFill>
          <a:schemeClr val="accent3"/>
        </a:solidFill>
      </dgm:spPr>
      <dgm:t>
        <a:bodyPr/>
        <a:lstStyle/>
        <a:p>
          <a:r>
            <a:rPr lang="en-US" b="1" dirty="0" smtClean="0"/>
            <a:t>Change Management</a:t>
          </a:r>
          <a:endParaRPr lang="en-US" b="1" dirty="0"/>
        </a:p>
      </dgm:t>
    </dgm:pt>
    <dgm:pt modelId="{1D59A3EF-2D7F-4D12-B984-1C7DC1FF4BB7}" type="parTrans" cxnId="{8B7DC376-E4BA-4789-90BC-7FCF1F12B35D}">
      <dgm:prSet/>
      <dgm:spPr/>
      <dgm:t>
        <a:bodyPr/>
        <a:lstStyle/>
        <a:p>
          <a:endParaRPr lang="en-US"/>
        </a:p>
      </dgm:t>
    </dgm:pt>
    <dgm:pt modelId="{4D258EF9-DEF5-4471-988B-EA0715D43AA4}" type="sibTrans" cxnId="{8B7DC376-E4BA-4789-90BC-7FCF1F12B35D}">
      <dgm:prSet/>
      <dgm:spPr/>
      <dgm:t>
        <a:bodyPr/>
        <a:lstStyle/>
        <a:p>
          <a:endParaRPr lang="en-US"/>
        </a:p>
      </dgm:t>
    </dgm:pt>
    <dgm:pt modelId="{859C76A9-00D6-4054-8934-41897ADE29DA}" type="pres">
      <dgm:prSet presAssocID="{51AF4248-E12C-4E5C-B9F9-6BB4637FF8C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42C9E5-9511-4E43-A1C5-67C1842C0DE2}" type="pres">
      <dgm:prSet presAssocID="{46186677-DD50-4ED9-9914-CCD2CD31E95B}" presName="centerShape" presStyleLbl="node0" presStyleIdx="0" presStyleCnt="1"/>
      <dgm:spPr/>
      <dgm:t>
        <a:bodyPr/>
        <a:lstStyle/>
        <a:p>
          <a:endParaRPr lang="en-US"/>
        </a:p>
      </dgm:t>
    </dgm:pt>
    <dgm:pt modelId="{CBE4BC84-B22C-4DAA-83AB-8A3B03D1F697}" type="pres">
      <dgm:prSet presAssocID="{6C98AA19-0821-4B78-AAEE-6BBAF59CD41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4DEC44-C4E1-4721-B71F-FAEF4EA407E8}" type="pres">
      <dgm:prSet presAssocID="{6C98AA19-0821-4B78-AAEE-6BBAF59CD410}" presName="dummy" presStyleCnt="0"/>
      <dgm:spPr/>
    </dgm:pt>
    <dgm:pt modelId="{114DF259-4FEE-4FEE-973A-BB3D121222B2}" type="pres">
      <dgm:prSet presAssocID="{70FCD98B-CA87-4AEF-B8FA-8B97F88AC1BA}" presName="sibTrans" presStyleLbl="sibTrans2D1" presStyleIdx="0" presStyleCnt="4"/>
      <dgm:spPr/>
      <dgm:t>
        <a:bodyPr/>
        <a:lstStyle/>
        <a:p>
          <a:endParaRPr lang="en-US"/>
        </a:p>
      </dgm:t>
    </dgm:pt>
    <dgm:pt modelId="{EB9CB727-DF20-46D7-8A8D-8027EC841F33}" type="pres">
      <dgm:prSet presAssocID="{0422E183-4AC7-4780-8C0D-BF53FE6C862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399FE-C8D2-4A62-B683-D2FEB6DC9DED}" type="pres">
      <dgm:prSet presAssocID="{0422E183-4AC7-4780-8C0D-BF53FE6C862E}" presName="dummy" presStyleCnt="0"/>
      <dgm:spPr/>
    </dgm:pt>
    <dgm:pt modelId="{75ADA99F-754E-48CE-85C4-2C8A5A53B268}" type="pres">
      <dgm:prSet presAssocID="{843A7939-CBDB-444A-9F04-C97F98E2D2A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525EE51-FC4F-4AF4-A895-52B4245581B1}" type="pres">
      <dgm:prSet presAssocID="{AE5185E1-1803-4978-AA58-D316A3D853E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F9A84-0A83-4F11-A9BE-290148807537}" type="pres">
      <dgm:prSet presAssocID="{AE5185E1-1803-4978-AA58-D316A3D853ED}" presName="dummy" presStyleCnt="0"/>
      <dgm:spPr/>
    </dgm:pt>
    <dgm:pt modelId="{3F635F41-ADAE-4BD2-94B9-B866DB1D5E7A}" type="pres">
      <dgm:prSet presAssocID="{2FCADCF8-BABB-4D1C-B7DF-AC0A4BC7930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BB7D04-7CDE-495D-8B7A-A10DA525F180}" type="pres">
      <dgm:prSet presAssocID="{1F85243A-62BD-4C56-8D80-FBD466249EF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E7212-E7E1-434D-A27A-42D219FB74AF}" type="pres">
      <dgm:prSet presAssocID="{1F85243A-62BD-4C56-8D80-FBD466249EF2}" presName="dummy" presStyleCnt="0"/>
      <dgm:spPr/>
    </dgm:pt>
    <dgm:pt modelId="{97BDFB82-FA1D-4029-988E-367D03D518CB}" type="pres">
      <dgm:prSet presAssocID="{4D258EF9-DEF5-4471-988B-EA0715D43AA4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46D540AC-F03D-4E4E-A82D-48318C8CA17D}" type="presOf" srcId="{4D258EF9-DEF5-4471-988B-EA0715D43AA4}" destId="{97BDFB82-FA1D-4029-988E-367D03D518CB}" srcOrd="0" destOrd="0" presId="urn:microsoft.com/office/officeart/2005/8/layout/radial6"/>
    <dgm:cxn modelId="{746D4AF5-BB45-DD47-8E71-B943C7AD684E}" type="presOf" srcId="{2FCADCF8-BABB-4D1C-B7DF-AC0A4BC79303}" destId="{3F635F41-ADAE-4BD2-94B9-B866DB1D5E7A}" srcOrd="0" destOrd="0" presId="urn:microsoft.com/office/officeart/2005/8/layout/radial6"/>
    <dgm:cxn modelId="{8B7DC376-E4BA-4789-90BC-7FCF1F12B35D}" srcId="{46186677-DD50-4ED9-9914-CCD2CD31E95B}" destId="{1F85243A-62BD-4C56-8D80-FBD466249EF2}" srcOrd="3" destOrd="0" parTransId="{1D59A3EF-2D7F-4D12-B984-1C7DC1FF4BB7}" sibTransId="{4D258EF9-DEF5-4471-988B-EA0715D43AA4}"/>
    <dgm:cxn modelId="{29F6049A-A006-E042-9700-25772C99C0BE}" type="presOf" srcId="{70FCD98B-CA87-4AEF-B8FA-8B97F88AC1BA}" destId="{114DF259-4FEE-4FEE-973A-BB3D121222B2}" srcOrd="0" destOrd="0" presId="urn:microsoft.com/office/officeart/2005/8/layout/radial6"/>
    <dgm:cxn modelId="{43024629-91CE-2941-ADC0-11A2B61167C8}" type="presOf" srcId="{843A7939-CBDB-444A-9F04-C97F98E2D2A9}" destId="{75ADA99F-754E-48CE-85C4-2C8A5A53B268}" srcOrd="0" destOrd="0" presId="urn:microsoft.com/office/officeart/2005/8/layout/radial6"/>
    <dgm:cxn modelId="{664A2C27-8BC5-F742-8216-169D8DFB5413}" type="presOf" srcId="{AE5185E1-1803-4978-AA58-D316A3D853ED}" destId="{7525EE51-FC4F-4AF4-A895-52B4245581B1}" srcOrd="0" destOrd="0" presId="urn:microsoft.com/office/officeart/2005/8/layout/radial6"/>
    <dgm:cxn modelId="{8629F3DD-DF21-4DF2-8B86-09B1D8BC80C7}" srcId="{46186677-DD50-4ED9-9914-CCD2CD31E95B}" destId="{6C98AA19-0821-4B78-AAEE-6BBAF59CD410}" srcOrd="0" destOrd="0" parTransId="{A103824D-BED5-4E27-9150-2B1B4036C438}" sibTransId="{70FCD98B-CA87-4AEF-B8FA-8B97F88AC1BA}"/>
    <dgm:cxn modelId="{2D7D5B2C-1059-40CA-8C5E-D259BAF4A325}" srcId="{46186677-DD50-4ED9-9914-CCD2CD31E95B}" destId="{AE5185E1-1803-4978-AA58-D316A3D853ED}" srcOrd="2" destOrd="0" parTransId="{D47ED6FE-52E0-4A46-A543-DBBCE4FDDC4E}" sibTransId="{2FCADCF8-BABB-4D1C-B7DF-AC0A4BC79303}"/>
    <dgm:cxn modelId="{DE80E25F-02C6-8841-A9F5-0D89D6A7CA8E}" type="presOf" srcId="{51AF4248-E12C-4E5C-B9F9-6BB4637FF8C8}" destId="{859C76A9-00D6-4054-8934-41897ADE29DA}" srcOrd="0" destOrd="0" presId="urn:microsoft.com/office/officeart/2005/8/layout/radial6"/>
    <dgm:cxn modelId="{43C457E6-6AAE-6448-91C7-AA0ABF59CF6D}" type="presOf" srcId="{1F85243A-62BD-4C56-8D80-FBD466249EF2}" destId="{47BB7D04-7CDE-495D-8B7A-A10DA525F180}" srcOrd="0" destOrd="0" presId="urn:microsoft.com/office/officeart/2005/8/layout/radial6"/>
    <dgm:cxn modelId="{34D58CD7-C304-7147-909D-DD13F07F1357}" type="presOf" srcId="{0422E183-4AC7-4780-8C0D-BF53FE6C862E}" destId="{EB9CB727-DF20-46D7-8A8D-8027EC841F33}" srcOrd="0" destOrd="0" presId="urn:microsoft.com/office/officeart/2005/8/layout/radial6"/>
    <dgm:cxn modelId="{E45F4399-3AAB-4BC1-8EB6-AD80E9209955}" srcId="{46186677-DD50-4ED9-9914-CCD2CD31E95B}" destId="{0422E183-4AC7-4780-8C0D-BF53FE6C862E}" srcOrd="1" destOrd="0" parTransId="{63713009-5853-44EF-ABEF-2E96026A52A3}" sibTransId="{843A7939-CBDB-444A-9F04-C97F98E2D2A9}"/>
    <dgm:cxn modelId="{C85E96EB-85FB-45A8-B7F9-8293763F753E}" srcId="{51AF4248-E12C-4E5C-B9F9-6BB4637FF8C8}" destId="{46186677-DD50-4ED9-9914-CCD2CD31E95B}" srcOrd="0" destOrd="0" parTransId="{81D7D939-F168-46EE-9DC2-FB4A8F0B8EF8}" sibTransId="{9D04F032-6AE7-4F03-B90B-A763E8633F2F}"/>
    <dgm:cxn modelId="{348CF7A0-8DD1-3D43-8F2E-D4C4CAF1BC87}" type="presOf" srcId="{6C98AA19-0821-4B78-AAEE-6BBAF59CD410}" destId="{CBE4BC84-B22C-4DAA-83AB-8A3B03D1F697}" srcOrd="0" destOrd="0" presId="urn:microsoft.com/office/officeart/2005/8/layout/radial6"/>
    <dgm:cxn modelId="{1371428C-CEF7-B24F-84DB-080BE4D83AD5}" type="presOf" srcId="{46186677-DD50-4ED9-9914-CCD2CD31E95B}" destId="{9B42C9E5-9511-4E43-A1C5-67C1842C0DE2}" srcOrd="0" destOrd="0" presId="urn:microsoft.com/office/officeart/2005/8/layout/radial6"/>
    <dgm:cxn modelId="{FBCC6B08-3673-074B-BE6C-172C680E221C}" type="presParOf" srcId="{859C76A9-00D6-4054-8934-41897ADE29DA}" destId="{9B42C9E5-9511-4E43-A1C5-67C1842C0DE2}" srcOrd="0" destOrd="0" presId="urn:microsoft.com/office/officeart/2005/8/layout/radial6"/>
    <dgm:cxn modelId="{DEFFDD74-B2AB-8747-BBC1-28DB6F40D52C}" type="presParOf" srcId="{859C76A9-00D6-4054-8934-41897ADE29DA}" destId="{CBE4BC84-B22C-4DAA-83AB-8A3B03D1F697}" srcOrd="1" destOrd="0" presId="urn:microsoft.com/office/officeart/2005/8/layout/radial6"/>
    <dgm:cxn modelId="{0B227422-2382-BF43-B5DF-F1090D0BC1C6}" type="presParOf" srcId="{859C76A9-00D6-4054-8934-41897ADE29DA}" destId="{BF4DEC44-C4E1-4721-B71F-FAEF4EA407E8}" srcOrd="2" destOrd="0" presId="urn:microsoft.com/office/officeart/2005/8/layout/radial6"/>
    <dgm:cxn modelId="{5EFC157D-F4CA-544C-8725-A5069DB72D70}" type="presParOf" srcId="{859C76A9-00D6-4054-8934-41897ADE29DA}" destId="{114DF259-4FEE-4FEE-973A-BB3D121222B2}" srcOrd="3" destOrd="0" presId="urn:microsoft.com/office/officeart/2005/8/layout/radial6"/>
    <dgm:cxn modelId="{6B52E92D-D21F-1C45-9C4A-1C40494A1840}" type="presParOf" srcId="{859C76A9-00D6-4054-8934-41897ADE29DA}" destId="{EB9CB727-DF20-46D7-8A8D-8027EC841F33}" srcOrd="4" destOrd="0" presId="urn:microsoft.com/office/officeart/2005/8/layout/radial6"/>
    <dgm:cxn modelId="{0DFACEFA-1DEA-1048-AAEA-92532FF509BE}" type="presParOf" srcId="{859C76A9-00D6-4054-8934-41897ADE29DA}" destId="{A37399FE-C8D2-4A62-B683-D2FEB6DC9DED}" srcOrd="5" destOrd="0" presId="urn:microsoft.com/office/officeart/2005/8/layout/radial6"/>
    <dgm:cxn modelId="{3C8D5B2D-CA04-564C-9CEA-1FE7E3DE96DB}" type="presParOf" srcId="{859C76A9-00D6-4054-8934-41897ADE29DA}" destId="{75ADA99F-754E-48CE-85C4-2C8A5A53B268}" srcOrd="6" destOrd="0" presId="urn:microsoft.com/office/officeart/2005/8/layout/radial6"/>
    <dgm:cxn modelId="{D3071D4C-C22B-1144-B7BF-90D5CC813498}" type="presParOf" srcId="{859C76A9-00D6-4054-8934-41897ADE29DA}" destId="{7525EE51-FC4F-4AF4-A895-52B4245581B1}" srcOrd="7" destOrd="0" presId="urn:microsoft.com/office/officeart/2005/8/layout/radial6"/>
    <dgm:cxn modelId="{73C92FC2-E2A8-654D-A7F4-CD73E41F8925}" type="presParOf" srcId="{859C76A9-00D6-4054-8934-41897ADE29DA}" destId="{67EF9A84-0A83-4F11-A9BE-290148807537}" srcOrd="8" destOrd="0" presId="urn:microsoft.com/office/officeart/2005/8/layout/radial6"/>
    <dgm:cxn modelId="{D6B04AD5-4B18-A741-8956-BF147BC02467}" type="presParOf" srcId="{859C76A9-00D6-4054-8934-41897ADE29DA}" destId="{3F635F41-ADAE-4BD2-94B9-B866DB1D5E7A}" srcOrd="9" destOrd="0" presId="urn:microsoft.com/office/officeart/2005/8/layout/radial6"/>
    <dgm:cxn modelId="{4A8BCD9D-35DF-3C41-A5E7-E4F6FE3E339C}" type="presParOf" srcId="{859C76A9-00D6-4054-8934-41897ADE29DA}" destId="{47BB7D04-7CDE-495D-8B7A-A10DA525F180}" srcOrd="10" destOrd="0" presId="urn:microsoft.com/office/officeart/2005/8/layout/radial6"/>
    <dgm:cxn modelId="{88EF941F-3178-E943-8D9E-5603D86BDC76}" type="presParOf" srcId="{859C76A9-00D6-4054-8934-41897ADE29DA}" destId="{28AE7212-E7E1-434D-A27A-42D219FB74AF}" srcOrd="11" destOrd="0" presId="urn:microsoft.com/office/officeart/2005/8/layout/radial6"/>
    <dgm:cxn modelId="{A3C72115-E180-554C-82E7-E72CCEB9922F}" type="presParOf" srcId="{859C76A9-00D6-4054-8934-41897ADE29DA}" destId="{97BDFB82-FA1D-4029-988E-367D03D518CB}" srcOrd="12" destOrd="0" presId="urn:microsoft.com/office/officeart/2005/8/layout/radial6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D1E8F-726A-3B45-82E8-BC9C4190F55E}">
      <dsp:nvSpPr>
        <dsp:cNvPr id="0" name=""/>
        <dsp:cNvSpPr/>
      </dsp:nvSpPr>
      <dsp:spPr>
        <a:xfrm>
          <a:off x="4854" y="1475176"/>
          <a:ext cx="2122354" cy="1273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Arial" charset="0"/>
              <a:ea typeface="Arial" charset="0"/>
              <a:cs typeface="Arial" charset="0"/>
            </a:rPr>
            <a:t>Quantify Your Work</a:t>
          </a:r>
          <a:endParaRPr lang="en-US" sz="3000" kern="1200" dirty="0">
            <a:latin typeface="Arial" charset="0"/>
            <a:ea typeface="Arial" charset="0"/>
            <a:cs typeface="Arial" charset="0"/>
          </a:endParaRPr>
        </a:p>
      </dsp:txBody>
      <dsp:txXfrm>
        <a:off x="42151" y="1512473"/>
        <a:ext cx="2047760" cy="1198818"/>
      </dsp:txXfrm>
    </dsp:sp>
    <dsp:sp modelId="{D884BC58-6572-D342-B377-561F7377E993}">
      <dsp:nvSpPr>
        <dsp:cNvPr id="0" name=""/>
        <dsp:cNvSpPr/>
      </dsp:nvSpPr>
      <dsp:spPr>
        <a:xfrm>
          <a:off x="2339444" y="1848711"/>
          <a:ext cx="449939" cy="526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2339444" y="1953980"/>
        <a:ext cx="314957" cy="315805"/>
      </dsp:txXfrm>
    </dsp:sp>
    <dsp:sp modelId="{2A927E84-5669-0646-8155-1D112B23C6B8}">
      <dsp:nvSpPr>
        <dsp:cNvPr id="0" name=""/>
        <dsp:cNvSpPr/>
      </dsp:nvSpPr>
      <dsp:spPr>
        <a:xfrm>
          <a:off x="2976150" y="1475176"/>
          <a:ext cx="2122354" cy="1273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Arial" charset="0"/>
              <a:ea typeface="Arial" charset="0"/>
              <a:cs typeface="Arial" charset="0"/>
            </a:rPr>
            <a:t>Qualify Your Work</a:t>
          </a:r>
          <a:endParaRPr lang="en-US" sz="3000" kern="1200" dirty="0">
            <a:latin typeface="Arial" charset="0"/>
            <a:ea typeface="Arial" charset="0"/>
            <a:cs typeface="Arial" charset="0"/>
          </a:endParaRPr>
        </a:p>
      </dsp:txBody>
      <dsp:txXfrm>
        <a:off x="3013447" y="1512473"/>
        <a:ext cx="2047760" cy="1198818"/>
      </dsp:txXfrm>
    </dsp:sp>
    <dsp:sp modelId="{53CB93F7-8702-B14A-A570-E440986BDF78}">
      <dsp:nvSpPr>
        <dsp:cNvPr id="0" name=""/>
        <dsp:cNvSpPr/>
      </dsp:nvSpPr>
      <dsp:spPr>
        <a:xfrm>
          <a:off x="5310740" y="1848711"/>
          <a:ext cx="449939" cy="526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310740" y="1953980"/>
        <a:ext cx="314957" cy="315805"/>
      </dsp:txXfrm>
    </dsp:sp>
    <dsp:sp modelId="{CDDDBF3B-23FB-1344-91B4-817413F8824C}">
      <dsp:nvSpPr>
        <dsp:cNvPr id="0" name=""/>
        <dsp:cNvSpPr/>
      </dsp:nvSpPr>
      <dsp:spPr>
        <a:xfrm>
          <a:off x="5947446" y="1475176"/>
          <a:ext cx="2122354" cy="1273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Arial" charset="0"/>
              <a:ea typeface="Arial" charset="0"/>
              <a:cs typeface="Arial" charset="0"/>
            </a:rPr>
            <a:t>Create a Plan</a:t>
          </a:r>
          <a:endParaRPr lang="en-US" sz="3000" kern="1200" dirty="0">
            <a:latin typeface="Arial" charset="0"/>
            <a:ea typeface="Arial" charset="0"/>
            <a:cs typeface="Arial" charset="0"/>
          </a:endParaRPr>
        </a:p>
      </dsp:txBody>
      <dsp:txXfrm>
        <a:off x="5984743" y="1512473"/>
        <a:ext cx="2047760" cy="1198818"/>
      </dsp:txXfrm>
    </dsp:sp>
    <dsp:sp modelId="{5E472BAE-57AC-E946-BF36-46F73349197D}">
      <dsp:nvSpPr>
        <dsp:cNvPr id="0" name=""/>
        <dsp:cNvSpPr/>
      </dsp:nvSpPr>
      <dsp:spPr>
        <a:xfrm>
          <a:off x="8282036" y="1848711"/>
          <a:ext cx="449939" cy="5263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8282036" y="1953980"/>
        <a:ext cx="314957" cy="315805"/>
      </dsp:txXfrm>
    </dsp:sp>
    <dsp:sp modelId="{BC981F28-D50D-2A47-94DC-6FD121253A0A}">
      <dsp:nvSpPr>
        <dsp:cNvPr id="0" name=""/>
        <dsp:cNvSpPr/>
      </dsp:nvSpPr>
      <dsp:spPr>
        <a:xfrm>
          <a:off x="8918743" y="1475176"/>
          <a:ext cx="2122354" cy="1273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Arial" charset="0"/>
              <a:ea typeface="Arial" charset="0"/>
              <a:cs typeface="Arial" charset="0"/>
            </a:rPr>
            <a:t>Execute</a:t>
          </a:r>
          <a:endParaRPr lang="en-US" sz="3000" kern="1200" dirty="0">
            <a:latin typeface="Arial" charset="0"/>
            <a:ea typeface="Arial" charset="0"/>
            <a:cs typeface="Arial" charset="0"/>
          </a:endParaRPr>
        </a:p>
      </dsp:txBody>
      <dsp:txXfrm>
        <a:off x="8956040" y="1512473"/>
        <a:ext cx="2047760" cy="11988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023A9D-AA18-694D-9A3B-38F5432CCF68}">
      <dsp:nvSpPr>
        <dsp:cNvPr id="0" name=""/>
        <dsp:cNvSpPr/>
      </dsp:nvSpPr>
      <dsp:spPr>
        <a:xfrm>
          <a:off x="720890" y="0"/>
          <a:ext cx="8170087" cy="422376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717B36-77C8-984D-9E11-F16C7D8AD976}">
      <dsp:nvSpPr>
        <dsp:cNvPr id="0" name=""/>
        <dsp:cNvSpPr/>
      </dsp:nvSpPr>
      <dsp:spPr>
        <a:xfrm>
          <a:off x="6352" y="1267129"/>
          <a:ext cx="3086299" cy="16895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latin typeface="Arial" charset="0"/>
              <a:ea typeface="Arial" charset="0"/>
              <a:cs typeface="Arial" charset="0"/>
            </a:rPr>
            <a:t>Support Intake</a:t>
          </a:r>
          <a:endParaRPr lang="en-US" sz="4300" kern="1200" dirty="0">
            <a:latin typeface="Arial" charset="0"/>
            <a:ea typeface="Arial" charset="0"/>
            <a:cs typeface="Arial" charset="0"/>
          </a:endParaRPr>
        </a:p>
      </dsp:txBody>
      <dsp:txXfrm>
        <a:off x="88827" y="1349604"/>
        <a:ext cx="2921349" cy="1524556"/>
      </dsp:txXfrm>
    </dsp:sp>
    <dsp:sp modelId="{2060CA63-3233-5541-80F3-A3BF2706E258}">
      <dsp:nvSpPr>
        <dsp:cNvPr id="0" name=""/>
        <dsp:cNvSpPr/>
      </dsp:nvSpPr>
      <dsp:spPr>
        <a:xfrm>
          <a:off x="3262784" y="1267129"/>
          <a:ext cx="3086299" cy="16895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latin typeface="Arial" charset="0"/>
              <a:ea typeface="Arial" charset="0"/>
              <a:cs typeface="Arial" charset="0"/>
            </a:rPr>
            <a:t>Capture</a:t>
          </a:r>
          <a:r>
            <a:rPr lang="en-US" sz="4300" kern="1200" baseline="0" dirty="0" smtClean="0">
              <a:latin typeface="Arial" charset="0"/>
              <a:ea typeface="Arial" charset="0"/>
              <a:cs typeface="Arial" charset="0"/>
            </a:rPr>
            <a:t> In Salesforce</a:t>
          </a:r>
          <a:endParaRPr lang="en-US" sz="4300" kern="1200" dirty="0">
            <a:latin typeface="Arial" charset="0"/>
            <a:ea typeface="Arial" charset="0"/>
            <a:cs typeface="Arial" charset="0"/>
          </a:endParaRPr>
        </a:p>
      </dsp:txBody>
      <dsp:txXfrm>
        <a:off x="3345259" y="1349604"/>
        <a:ext cx="2921349" cy="1524556"/>
      </dsp:txXfrm>
    </dsp:sp>
    <dsp:sp modelId="{8F8B34F1-FBEF-E240-9FA9-890E44C1A0AE}">
      <dsp:nvSpPr>
        <dsp:cNvPr id="0" name=""/>
        <dsp:cNvSpPr/>
      </dsp:nvSpPr>
      <dsp:spPr>
        <a:xfrm>
          <a:off x="6519215" y="1267129"/>
          <a:ext cx="3086299" cy="16895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latin typeface="Arial" charset="0"/>
              <a:ea typeface="Arial" charset="0"/>
              <a:cs typeface="Arial" charset="0"/>
            </a:rPr>
            <a:t>Measure!!</a:t>
          </a:r>
          <a:endParaRPr lang="en-US" sz="4300" kern="1200" dirty="0">
            <a:latin typeface="Arial" charset="0"/>
            <a:ea typeface="Arial" charset="0"/>
            <a:cs typeface="Arial" charset="0"/>
          </a:endParaRPr>
        </a:p>
      </dsp:txBody>
      <dsp:txXfrm>
        <a:off x="6601690" y="1349604"/>
        <a:ext cx="2921349" cy="15245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DFB82-FA1D-4029-988E-367D03D518CB}">
      <dsp:nvSpPr>
        <dsp:cNvPr id="0" name=""/>
        <dsp:cNvSpPr/>
      </dsp:nvSpPr>
      <dsp:spPr>
        <a:xfrm>
          <a:off x="735597" y="456990"/>
          <a:ext cx="3050005" cy="3050005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35F41-ADAE-4BD2-94B9-B866DB1D5E7A}">
      <dsp:nvSpPr>
        <dsp:cNvPr id="0" name=""/>
        <dsp:cNvSpPr/>
      </dsp:nvSpPr>
      <dsp:spPr>
        <a:xfrm>
          <a:off x="735597" y="456990"/>
          <a:ext cx="3050005" cy="3050005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ADA99F-754E-48CE-85C4-2C8A5A53B268}">
      <dsp:nvSpPr>
        <dsp:cNvPr id="0" name=""/>
        <dsp:cNvSpPr/>
      </dsp:nvSpPr>
      <dsp:spPr>
        <a:xfrm>
          <a:off x="735597" y="456990"/>
          <a:ext cx="3050005" cy="3050005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4DF259-4FEE-4FEE-973A-BB3D121222B2}">
      <dsp:nvSpPr>
        <dsp:cNvPr id="0" name=""/>
        <dsp:cNvSpPr/>
      </dsp:nvSpPr>
      <dsp:spPr>
        <a:xfrm>
          <a:off x="735597" y="456990"/>
          <a:ext cx="3050005" cy="3050005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2C9E5-9511-4E43-A1C5-67C1842C0DE2}">
      <dsp:nvSpPr>
        <dsp:cNvPr id="0" name=""/>
        <dsp:cNvSpPr/>
      </dsp:nvSpPr>
      <dsp:spPr>
        <a:xfrm>
          <a:off x="1558577" y="1279971"/>
          <a:ext cx="1404044" cy="14040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Governance</a:t>
          </a:r>
          <a:endParaRPr lang="en-US" sz="1400" b="1" kern="1200" dirty="0"/>
        </a:p>
      </dsp:txBody>
      <dsp:txXfrm>
        <a:off x="1764194" y="1485588"/>
        <a:ext cx="992810" cy="992810"/>
      </dsp:txXfrm>
    </dsp:sp>
    <dsp:sp modelId="{CBE4BC84-B22C-4DAA-83AB-8A3B03D1F697}">
      <dsp:nvSpPr>
        <dsp:cNvPr id="0" name=""/>
        <dsp:cNvSpPr/>
      </dsp:nvSpPr>
      <dsp:spPr>
        <a:xfrm>
          <a:off x="1769184" y="957"/>
          <a:ext cx="982831" cy="982831"/>
        </a:xfrm>
        <a:prstGeom prst="ellipse">
          <a:avLst/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Business Management</a:t>
          </a:r>
          <a:endParaRPr lang="en-US" sz="900" b="1" kern="1200" dirty="0"/>
        </a:p>
      </dsp:txBody>
      <dsp:txXfrm>
        <a:off x="1913116" y="144889"/>
        <a:ext cx="694967" cy="694967"/>
      </dsp:txXfrm>
    </dsp:sp>
    <dsp:sp modelId="{EB9CB727-DF20-46D7-8A8D-8027EC841F33}">
      <dsp:nvSpPr>
        <dsp:cNvPr id="0" name=""/>
        <dsp:cNvSpPr/>
      </dsp:nvSpPr>
      <dsp:spPr>
        <a:xfrm>
          <a:off x="3258805" y="1490577"/>
          <a:ext cx="982831" cy="982831"/>
        </a:xfrm>
        <a:prstGeom prst="ellipse">
          <a:avLst/>
        </a:prstGeom>
        <a:solidFill>
          <a:schemeClr val="accent5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Support Management</a:t>
          </a:r>
          <a:endParaRPr lang="en-US" sz="900" b="1" kern="1200" dirty="0"/>
        </a:p>
      </dsp:txBody>
      <dsp:txXfrm>
        <a:off x="3402737" y="1634509"/>
        <a:ext cx="694967" cy="694967"/>
      </dsp:txXfrm>
    </dsp:sp>
    <dsp:sp modelId="{7525EE51-FC4F-4AF4-A895-52B4245581B1}">
      <dsp:nvSpPr>
        <dsp:cNvPr id="0" name=""/>
        <dsp:cNvSpPr/>
      </dsp:nvSpPr>
      <dsp:spPr>
        <a:xfrm>
          <a:off x="1769184" y="2980198"/>
          <a:ext cx="982831" cy="982831"/>
        </a:xfrm>
        <a:prstGeom prst="ellipse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Release Management</a:t>
          </a:r>
          <a:endParaRPr lang="en-US" sz="900" b="1" kern="1200" dirty="0"/>
        </a:p>
      </dsp:txBody>
      <dsp:txXfrm>
        <a:off x="1913116" y="3124130"/>
        <a:ext cx="694967" cy="694967"/>
      </dsp:txXfrm>
    </dsp:sp>
    <dsp:sp modelId="{47BB7D04-7CDE-495D-8B7A-A10DA525F180}">
      <dsp:nvSpPr>
        <dsp:cNvPr id="0" name=""/>
        <dsp:cNvSpPr/>
      </dsp:nvSpPr>
      <dsp:spPr>
        <a:xfrm>
          <a:off x="279563" y="1490577"/>
          <a:ext cx="982831" cy="982831"/>
        </a:xfrm>
        <a:prstGeom prst="ellipse">
          <a:avLst/>
        </a:prstGeom>
        <a:solidFill>
          <a:schemeClr val="accent3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Change Management</a:t>
          </a:r>
          <a:endParaRPr lang="en-US" sz="900" b="1" kern="1200" dirty="0"/>
        </a:p>
      </dsp:txBody>
      <dsp:txXfrm>
        <a:off x="423495" y="1634509"/>
        <a:ext cx="694967" cy="694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362832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dirty="0" smtClean="0">
                <a:solidFill>
                  <a:schemeClr val="accent1"/>
                </a:solidFill>
                <a:latin typeface="Salesforce Sans"/>
              </a:rPr>
              <a:t>Presentation Title</a:t>
            </a:r>
            <a:endParaRPr lang="en-US" dirty="0">
              <a:solidFill>
                <a:schemeClr val="accent1"/>
              </a:solidFill>
              <a:latin typeface="Salesforce San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94638" y="0"/>
            <a:ext cx="15141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algn="l"/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Date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Salesforce San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96337"/>
            <a:ext cx="3037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Copyright Salesforce </a:t>
            </a:r>
            <a:r>
              <a:rPr 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2016.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Legal Terms and more here.</a:t>
            </a:r>
          </a:p>
        </p:txBody>
      </p:sp>
      <p:sp>
        <p:nvSpPr>
          <p:cNvPr id="6" name="Rectangle 5"/>
          <p:cNvSpPr/>
          <p:nvPr/>
        </p:nvSpPr>
        <p:spPr>
          <a:xfrm flipV="1">
            <a:off x="1" y="9225416"/>
            <a:ext cx="7010400" cy="70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grpSp>
        <p:nvGrpSpPr>
          <p:cNvPr id="8" name="Group 18"/>
          <p:cNvGrpSpPr>
            <a:grpSpLocks noChangeAspect="1"/>
          </p:cNvGrpSpPr>
          <p:nvPr/>
        </p:nvGrpSpPr>
        <p:grpSpPr bwMode="auto">
          <a:xfrm>
            <a:off x="6249040" y="8675676"/>
            <a:ext cx="611829" cy="428383"/>
            <a:chOff x="267" y="-340"/>
            <a:chExt cx="7144" cy="5002"/>
          </a:xfrm>
        </p:grpSpPr>
        <p:sp>
          <p:nvSpPr>
            <p:cNvPr id="9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rgbClr val="0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0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1" name="Freeform 21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2" name="Freeform 22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3" name="Freeform 23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5" name="Freeform 25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6" name="Freeform 26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7" name="Freeform 27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8" name="Freeform 28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9" name="Freeform 29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5420497" y="0"/>
            <a:ext cx="0" cy="47779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35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5049795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800">
                <a:solidFill>
                  <a:schemeClr val="accent1"/>
                </a:solidFill>
                <a:latin typeface="Salesforce San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66485" y="0"/>
            <a:ext cx="1243915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Salesforce Sans"/>
              </a:defRPr>
            </a:lvl1pPr>
          </a:lstStyle>
          <a:p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07987" y="4415790"/>
            <a:ext cx="6194425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 flipV="1">
            <a:off x="1" y="9225416"/>
            <a:ext cx="7010400" cy="70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996337"/>
            <a:ext cx="30384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defRPr>
            </a:lvl1pPr>
          </a:lstStyle>
          <a:p>
            <a:r>
              <a:rPr lang="en-US" dirty="0" smtClean="0"/>
              <a:t>Copyright Salesforce 2016. Legal Terms and more here.</a:t>
            </a:r>
          </a:p>
        </p:txBody>
      </p:sp>
      <p:grpSp>
        <p:nvGrpSpPr>
          <p:cNvPr id="10" name="Group 18"/>
          <p:cNvGrpSpPr>
            <a:grpSpLocks noChangeAspect="1"/>
          </p:cNvGrpSpPr>
          <p:nvPr/>
        </p:nvGrpSpPr>
        <p:grpSpPr bwMode="auto">
          <a:xfrm>
            <a:off x="6393468" y="8874285"/>
            <a:ext cx="417887" cy="292591"/>
            <a:chOff x="267" y="-340"/>
            <a:chExt cx="7144" cy="5002"/>
          </a:xfrm>
        </p:grpSpPr>
        <p:sp>
          <p:nvSpPr>
            <p:cNvPr id="1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rgbClr val="0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4" name="Freeform 21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5" name="Freeform 22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6" name="Freeform 23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7" name="Freeform 24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8" name="Freeform 25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9" name="Freeform 26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0" name="Freeform 27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1" name="Freeform 28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2" name="Freeform 29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5832389" y="0"/>
            <a:ext cx="0" cy="46955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004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buFont typeface="Arial" panose="020B0604020202020204" pitchFamily="34" charset="0"/>
      <a:buNone/>
      <a:defRPr sz="1000" kern="1200">
        <a:solidFill>
          <a:schemeClr val="tx1"/>
        </a:solidFill>
        <a:latin typeface="Salesforce Sans"/>
        <a:ea typeface="+mn-ea"/>
        <a:cs typeface="+mn-cs"/>
      </a:defRPr>
    </a:lvl1pPr>
    <a:lvl2pPr marL="4572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kern="1200" baseline="0" dirty="0" smtClean="0">
              <a:solidFill>
                <a:schemeClr val="tx1"/>
              </a:solidFill>
              <a:effectLst/>
              <a:latin typeface="Salesforce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436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7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932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689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58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_Slide">
    <p:bg>
      <p:bgPr>
        <a:solidFill>
          <a:srgbClr val="032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alesforce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775" y="2259013"/>
            <a:ext cx="33432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Salesforce 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728" y="2258820"/>
            <a:ext cx="3343368" cy="23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52673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62424" y="4481184"/>
            <a:ext cx="8552736" cy="6113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baseline="0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</a:lstStyle>
          <a:p>
            <a:pPr lvl="0"/>
            <a:r>
              <a:rPr lang="en-US" dirty="0" smtClean="0"/>
              <a:t>Name and Title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 bwMode="invGray">
          <a:xfrm>
            <a:off x="562424" y="5351041"/>
            <a:ext cx="8552736" cy="97082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lang="en-US" sz="1400" kern="1200" spc="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spcBef>
                <a:spcPts val="300"/>
              </a:spcBef>
              <a:spcAft>
                <a:spcPts val="0"/>
              </a:spcAft>
              <a:buSzPct val="110000"/>
              <a:buFont typeface="Arial"/>
              <a:buNone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 rtl="0" eaLnBrk="1" fontAlgn="auto" latinLnBrk="0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91440" indent="0">
              <a:spcAft>
                <a:spcPts val="100"/>
              </a:spcAft>
              <a:defRPr lang="en-US" sz="900" kern="1200" spc="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1440" indent="0">
              <a:spcAft>
                <a:spcPts val="100"/>
              </a:spcAft>
              <a:defRPr lang="en-US" sz="90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Twitter and Email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424" y="823982"/>
            <a:ext cx="11065468" cy="1874128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5400" spc="0">
                <a:solidFill>
                  <a:schemeClr val="accent1"/>
                </a:solidFill>
                <a:latin typeface="Salesforce Sans Light" panose="020B0305020202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424" y="2823977"/>
            <a:ext cx="11065468" cy="52908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spcBef>
                <a:spcPts val="0"/>
              </a:spcBef>
              <a:spcAft>
                <a:spcPts val="0"/>
              </a:spcAft>
              <a:buNone/>
              <a:defRPr lang="en-US" sz="2400" kern="1200" spc="0" baseline="0" dirty="0">
                <a:solidFill>
                  <a:schemeClr val="accent2"/>
                </a:solidFill>
                <a:latin typeface="Salesforce Sans" panose="020B0505020202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12188824" cy="48126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pic>
        <p:nvPicPr>
          <p:cNvPr id="13" name="Picture 12" descr="Salesforce_Logo_RGB_8_13_1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943" y="5771269"/>
            <a:ext cx="1074737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19210"/>
      </p:ext>
    </p:extLst>
  </p:cSld>
  <p:clrMapOvr>
    <a:masterClrMapping/>
  </p:clrMapOvr>
  <p:transition spd="med">
    <p:fade/>
  </p:transition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B">
    <p:bg>
      <p:bgPr>
        <a:solidFill>
          <a:srgbClr val="178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0" y="0"/>
            <a:ext cx="12179300" cy="6858000"/>
            <a:chOff x="0" y="0"/>
            <a:chExt cx="12179300" cy="6858000"/>
          </a:xfrm>
        </p:grpSpPr>
        <p:sp>
          <p:nvSpPr>
            <p:cNvPr id="7" name="Shape 174"/>
            <p:cNvSpPr>
              <a:spLocks/>
            </p:cNvSpPr>
            <p:nvPr/>
          </p:nvSpPr>
          <p:spPr bwMode="auto">
            <a:xfrm>
              <a:off x="10029428" y="4409281"/>
              <a:ext cx="2149872" cy="2448719"/>
            </a:xfrm>
            <a:custGeom>
              <a:avLst/>
              <a:gdLst>
                <a:gd name="T0" fmla="*/ 1074936 w 21600"/>
                <a:gd name="T1" fmla="*/ 1224360 h 21600"/>
                <a:gd name="T2" fmla="*/ 1074936 w 21600"/>
                <a:gd name="T3" fmla="*/ 1224360 h 21600"/>
                <a:gd name="T4" fmla="*/ 1074936 w 21600"/>
                <a:gd name="T5" fmla="*/ 1224360 h 21600"/>
                <a:gd name="T6" fmla="*/ 1074936 w 21600"/>
                <a:gd name="T7" fmla="*/ 122436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1432" y="0"/>
                  </a:moveTo>
                  <a:cubicBezTo>
                    <a:pt x="6741" y="0"/>
                    <a:pt x="2943" y="3336"/>
                    <a:pt x="2943" y="7446"/>
                  </a:cubicBezTo>
                  <a:cubicBezTo>
                    <a:pt x="2943" y="8496"/>
                    <a:pt x="3192" y="9500"/>
                    <a:pt x="3645" y="10404"/>
                  </a:cubicBezTo>
                  <a:cubicBezTo>
                    <a:pt x="1466" y="11528"/>
                    <a:pt x="0" y="13612"/>
                    <a:pt x="0" y="16009"/>
                  </a:cubicBezTo>
                  <a:cubicBezTo>
                    <a:pt x="0" y="18396"/>
                    <a:pt x="1459" y="20478"/>
                    <a:pt x="3629" y="21600"/>
                  </a:cubicBezTo>
                  <a:lnTo>
                    <a:pt x="21600" y="21600"/>
                  </a:lnTo>
                  <a:lnTo>
                    <a:pt x="21600" y="1120"/>
                  </a:lnTo>
                  <a:cubicBezTo>
                    <a:pt x="20293" y="1456"/>
                    <a:pt x="19121" y="2086"/>
                    <a:pt x="18191" y="2934"/>
                  </a:cubicBezTo>
                  <a:cubicBezTo>
                    <a:pt x="16639" y="1153"/>
                    <a:pt x="14191" y="0"/>
                    <a:pt x="11432" y="0"/>
                  </a:cubicBezTo>
                  <a:close/>
                </a:path>
              </a:pathLst>
            </a:custGeom>
            <a:solidFill>
              <a:srgbClr val="FFFFFF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8" name="Shape 175"/>
            <p:cNvSpPr>
              <a:spLocks/>
            </p:cNvSpPr>
            <p:nvPr/>
          </p:nvSpPr>
          <p:spPr bwMode="auto">
            <a:xfrm>
              <a:off x="6959996" y="4678759"/>
              <a:ext cx="5074842" cy="2179241"/>
            </a:xfrm>
            <a:custGeom>
              <a:avLst/>
              <a:gdLst>
                <a:gd name="T0" fmla="*/ 2537421 w 21600"/>
                <a:gd name="T1" fmla="*/ 1089621 h 21600"/>
                <a:gd name="T2" fmla="*/ 2537421 w 21600"/>
                <a:gd name="T3" fmla="*/ 1089621 h 21600"/>
                <a:gd name="T4" fmla="*/ 2537421 w 21600"/>
                <a:gd name="T5" fmla="*/ 1089621 h 21600"/>
                <a:gd name="T6" fmla="*/ 2537421 w 21600"/>
                <a:gd name="T7" fmla="*/ 108962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650" y="0"/>
                  </a:moveTo>
                  <a:cubicBezTo>
                    <a:pt x="3332" y="0"/>
                    <a:pt x="1454" y="4369"/>
                    <a:pt x="1454" y="9756"/>
                  </a:cubicBezTo>
                  <a:cubicBezTo>
                    <a:pt x="1454" y="11131"/>
                    <a:pt x="1577" y="12449"/>
                    <a:pt x="1801" y="13634"/>
                  </a:cubicBezTo>
                  <a:cubicBezTo>
                    <a:pt x="724" y="15107"/>
                    <a:pt x="0" y="17840"/>
                    <a:pt x="0" y="20982"/>
                  </a:cubicBezTo>
                  <a:cubicBezTo>
                    <a:pt x="0" y="21191"/>
                    <a:pt x="7" y="21395"/>
                    <a:pt x="14" y="21600"/>
                  </a:cubicBezTo>
                  <a:lnTo>
                    <a:pt x="20860" y="21600"/>
                  </a:lnTo>
                  <a:cubicBezTo>
                    <a:pt x="21326" y="19898"/>
                    <a:pt x="21600" y="17881"/>
                    <a:pt x="21600" y="15707"/>
                  </a:cubicBezTo>
                  <a:cubicBezTo>
                    <a:pt x="21600" y="9667"/>
                    <a:pt x="19516" y="4772"/>
                    <a:pt x="16945" y="4772"/>
                  </a:cubicBezTo>
                  <a:cubicBezTo>
                    <a:pt x="16274" y="4772"/>
                    <a:pt x="15636" y="5100"/>
                    <a:pt x="15061" y="5700"/>
                  </a:cubicBezTo>
                  <a:cubicBezTo>
                    <a:pt x="14396" y="2956"/>
                    <a:pt x="13155" y="1105"/>
                    <a:pt x="11728" y="1105"/>
                  </a:cubicBezTo>
                  <a:cubicBezTo>
                    <a:pt x="10658" y="1105"/>
                    <a:pt x="9689" y="2151"/>
                    <a:pt x="8990" y="3839"/>
                  </a:cubicBezTo>
                  <a:cubicBezTo>
                    <a:pt x="8223" y="1505"/>
                    <a:pt x="7014" y="0"/>
                    <a:pt x="5650" y="0"/>
                  </a:cubicBezTo>
                  <a:close/>
                </a:path>
              </a:pathLst>
            </a:custGeom>
            <a:solidFill>
              <a:srgbClr val="FFFFFF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Shape 180"/>
            <p:cNvSpPr>
              <a:spLocks/>
            </p:cNvSpPr>
            <p:nvPr/>
          </p:nvSpPr>
          <p:spPr bwMode="auto">
            <a:xfrm>
              <a:off x="0" y="0"/>
              <a:ext cx="2543175" cy="1470422"/>
            </a:xfrm>
            <a:custGeom>
              <a:avLst/>
              <a:gdLst>
                <a:gd name="T0" fmla="*/ 1271588 w 21600"/>
                <a:gd name="T1" fmla="*/ 735211 h 21600"/>
                <a:gd name="T2" fmla="*/ 1271588 w 21600"/>
                <a:gd name="T3" fmla="*/ 735211 h 21600"/>
                <a:gd name="T4" fmla="*/ 1271588 w 21600"/>
                <a:gd name="T5" fmla="*/ 735211 h 21600"/>
                <a:gd name="T6" fmla="*/ 1271588 w 21600"/>
                <a:gd name="T7" fmla="*/ 73521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437"/>
                  </a:lnTo>
                  <a:cubicBezTo>
                    <a:pt x="329" y="21536"/>
                    <a:pt x="666" y="21600"/>
                    <a:pt x="1011" y="21600"/>
                  </a:cubicBezTo>
                  <a:cubicBezTo>
                    <a:pt x="3444" y="21600"/>
                    <a:pt x="5524" y="19049"/>
                    <a:pt x="6418" y="15403"/>
                  </a:cubicBezTo>
                  <a:cubicBezTo>
                    <a:pt x="7097" y="15980"/>
                    <a:pt x="7865" y="16295"/>
                    <a:pt x="8673" y="16295"/>
                  </a:cubicBezTo>
                  <a:cubicBezTo>
                    <a:pt x="10606" y="16295"/>
                    <a:pt x="12285" y="14455"/>
                    <a:pt x="13170" y="11730"/>
                  </a:cubicBezTo>
                  <a:cubicBezTo>
                    <a:pt x="13623" y="11887"/>
                    <a:pt x="14086" y="11969"/>
                    <a:pt x="14562" y="11969"/>
                  </a:cubicBezTo>
                  <a:cubicBezTo>
                    <a:pt x="18392" y="11969"/>
                    <a:pt x="21501" y="6637"/>
                    <a:pt x="21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  <p:pic>
        <p:nvPicPr>
          <p:cNvPr id="10" name="Picture 12" descr="Salesforce_Logo_RGB_8_13_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663" y="5764213"/>
            <a:ext cx="1074737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424" y="1261423"/>
            <a:ext cx="11065468" cy="1874128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5400" spc="0">
                <a:solidFill>
                  <a:schemeClr val="bg1"/>
                </a:solidFill>
                <a:latin typeface="Salesforce Sans Light" panose="020B0305020202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424" y="3204974"/>
            <a:ext cx="11065468" cy="52908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spcBef>
                <a:spcPts val="0"/>
              </a:spcBef>
              <a:spcAft>
                <a:spcPts val="0"/>
              </a:spcAft>
              <a:buNone/>
              <a:defRPr lang="en-US" sz="2400" kern="1200" spc="0" baseline="0" dirty="0">
                <a:solidFill>
                  <a:schemeClr val="bg2"/>
                </a:solidFill>
                <a:latin typeface="Salesforce Sans" panose="020B0505020202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5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62424" y="4852768"/>
            <a:ext cx="8552736" cy="6113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</a:lstStyle>
          <a:p>
            <a:pPr lvl="0"/>
            <a:r>
              <a:rPr lang="en-US" dirty="0" smtClean="0"/>
              <a:t>Name and Title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 bwMode="invGray">
          <a:xfrm>
            <a:off x="562424" y="5581520"/>
            <a:ext cx="8552736" cy="97082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spcBef>
                <a:spcPts val="300"/>
              </a:spcBef>
              <a:spcAft>
                <a:spcPts val="0"/>
              </a:spcAft>
              <a:buSzPct val="110000"/>
              <a:buFont typeface="Arial"/>
              <a:buNone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 rtl="0" eaLnBrk="1" fontAlgn="auto" latinLnBrk="0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91440" indent="0">
              <a:spcAft>
                <a:spcPts val="100"/>
              </a:spcAft>
              <a:defRPr lang="en-US" sz="900" kern="1200" spc="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1440" indent="0">
              <a:spcAft>
                <a:spcPts val="100"/>
              </a:spcAft>
              <a:defRPr lang="en-US" sz="90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Twitter and Email</a:t>
            </a:r>
          </a:p>
        </p:txBody>
      </p:sp>
    </p:spTree>
    <p:extLst>
      <p:ext uri="{BB962C8B-B14F-4D97-AF65-F5344CB8AC3E}">
        <p14:creationId xmlns:p14="http://schemas.microsoft.com/office/powerpoint/2010/main" val="78210582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C">
    <p:bg>
      <p:bgPr>
        <a:solidFill>
          <a:srgbClr val="178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6959996" y="4409281"/>
            <a:ext cx="5219304" cy="2448719"/>
            <a:chOff x="6959996" y="4409281"/>
            <a:chExt cx="5219304" cy="2448719"/>
          </a:xfrm>
        </p:grpSpPr>
        <p:sp>
          <p:nvSpPr>
            <p:cNvPr id="8" name="Shape 174"/>
            <p:cNvSpPr>
              <a:spLocks/>
            </p:cNvSpPr>
            <p:nvPr/>
          </p:nvSpPr>
          <p:spPr bwMode="auto">
            <a:xfrm>
              <a:off x="10029428" y="4409281"/>
              <a:ext cx="2149872" cy="2448719"/>
            </a:xfrm>
            <a:custGeom>
              <a:avLst/>
              <a:gdLst>
                <a:gd name="T0" fmla="*/ 1074936 w 21600"/>
                <a:gd name="T1" fmla="*/ 1224360 h 21600"/>
                <a:gd name="T2" fmla="*/ 1074936 w 21600"/>
                <a:gd name="T3" fmla="*/ 1224360 h 21600"/>
                <a:gd name="T4" fmla="*/ 1074936 w 21600"/>
                <a:gd name="T5" fmla="*/ 1224360 h 21600"/>
                <a:gd name="T6" fmla="*/ 1074936 w 21600"/>
                <a:gd name="T7" fmla="*/ 122436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1432" y="0"/>
                  </a:moveTo>
                  <a:cubicBezTo>
                    <a:pt x="6741" y="0"/>
                    <a:pt x="2943" y="3336"/>
                    <a:pt x="2943" y="7446"/>
                  </a:cubicBezTo>
                  <a:cubicBezTo>
                    <a:pt x="2943" y="8496"/>
                    <a:pt x="3192" y="9500"/>
                    <a:pt x="3645" y="10404"/>
                  </a:cubicBezTo>
                  <a:cubicBezTo>
                    <a:pt x="1466" y="11528"/>
                    <a:pt x="0" y="13612"/>
                    <a:pt x="0" y="16009"/>
                  </a:cubicBezTo>
                  <a:cubicBezTo>
                    <a:pt x="0" y="18396"/>
                    <a:pt x="1459" y="20478"/>
                    <a:pt x="3629" y="21600"/>
                  </a:cubicBezTo>
                  <a:lnTo>
                    <a:pt x="21600" y="21600"/>
                  </a:lnTo>
                  <a:lnTo>
                    <a:pt x="21600" y="1120"/>
                  </a:lnTo>
                  <a:cubicBezTo>
                    <a:pt x="20293" y="1456"/>
                    <a:pt x="19121" y="2086"/>
                    <a:pt x="18191" y="2934"/>
                  </a:cubicBezTo>
                  <a:cubicBezTo>
                    <a:pt x="16639" y="1153"/>
                    <a:pt x="14191" y="0"/>
                    <a:pt x="11432" y="0"/>
                  </a:cubicBezTo>
                  <a:close/>
                </a:path>
              </a:pathLst>
            </a:custGeom>
            <a:solidFill>
              <a:srgbClr val="FFFFFF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Shape 175"/>
            <p:cNvSpPr>
              <a:spLocks/>
            </p:cNvSpPr>
            <p:nvPr/>
          </p:nvSpPr>
          <p:spPr bwMode="auto">
            <a:xfrm>
              <a:off x="6959996" y="4678759"/>
              <a:ext cx="5074842" cy="2179241"/>
            </a:xfrm>
            <a:custGeom>
              <a:avLst/>
              <a:gdLst>
                <a:gd name="T0" fmla="*/ 2537421 w 21600"/>
                <a:gd name="T1" fmla="*/ 1089621 h 21600"/>
                <a:gd name="T2" fmla="*/ 2537421 w 21600"/>
                <a:gd name="T3" fmla="*/ 1089621 h 21600"/>
                <a:gd name="T4" fmla="*/ 2537421 w 21600"/>
                <a:gd name="T5" fmla="*/ 1089621 h 21600"/>
                <a:gd name="T6" fmla="*/ 2537421 w 21600"/>
                <a:gd name="T7" fmla="*/ 108962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650" y="0"/>
                  </a:moveTo>
                  <a:cubicBezTo>
                    <a:pt x="3332" y="0"/>
                    <a:pt x="1454" y="4369"/>
                    <a:pt x="1454" y="9756"/>
                  </a:cubicBezTo>
                  <a:cubicBezTo>
                    <a:pt x="1454" y="11131"/>
                    <a:pt x="1577" y="12449"/>
                    <a:pt x="1801" y="13634"/>
                  </a:cubicBezTo>
                  <a:cubicBezTo>
                    <a:pt x="724" y="15107"/>
                    <a:pt x="0" y="17840"/>
                    <a:pt x="0" y="20982"/>
                  </a:cubicBezTo>
                  <a:cubicBezTo>
                    <a:pt x="0" y="21191"/>
                    <a:pt x="7" y="21395"/>
                    <a:pt x="14" y="21600"/>
                  </a:cubicBezTo>
                  <a:lnTo>
                    <a:pt x="20860" y="21600"/>
                  </a:lnTo>
                  <a:cubicBezTo>
                    <a:pt x="21326" y="19898"/>
                    <a:pt x="21600" y="17881"/>
                    <a:pt x="21600" y="15707"/>
                  </a:cubicBezTo>
                  <a:cubicBezTo>
                    <a:pt x="21600" y="9667"/>
                    <a:pt x="19516" y="4772"/>
                    <a:pt x="16945" y="4772"/>
                  </a:cubicBezTo>
                  <a:cubicBezTo>
                    <a:pt x="16274" y="4772"/>
                    <a:pt x="15636" y="5100"/>
                    <a:pt x="15061" y="5700"/>
                  </a:cubicBezTo>
                  <a:cubicBezTo>
                    <a:pt x="14396" y="2956"/>
                    <a:pt x="13155" y="1105"/>
                    <a:pt x="11728" y="1105"/>
                  </a:cubicBezTo>
                  <a:cubicBezTo>
                    <a:pt x="10658" y="1105"/>
                    <a:pt x="9689" y="2151"/>
                    <a:pt x="8990" y="3839"/>
                  </a:cubicBezTo>
                  <a:cubicBezTo>
                    <a:pt x="8223" y="1505"/>
                    <a:pt x="7014" y="0"/>
                    <a:pt x="5650" y="0"/>
                  </a:cubicBezTo>
                  <a:close/>
                </a:path>
              </a:pathLst>
            </a:custGeom>
            <a:solidFill>
              <a:srgbClr val="FFFFFF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  <p:pic>
        <p:nvPicPr>
          <p:cNvPr id="13" name="Picture 12" descr="Salesforce_Logo_RGB_8_13_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663" y="5764213"/>
            <a:ext cx="1074737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424" y="1388422"/>
            <a:ext cx="6881403" cy="1874128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5400" spc="0">
                <a:solidFill>
                  <a:schemeClr val="bg1"/>
                </a:solidFill>
                <a:latin typeface="Salesforce Sans Light" panose="020B0305020202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424" y="3331973"/>
            <a:ext cx="6881403" cy="52908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spcBef>
                <a:spcPts val="0"/>
              </a:spcBef>
              <a:spcAft>
                <a:spcPts val="0"/>
              </a:spcAft>
              <a:buNone/>
              <a:defRPr lang="en-US" sz="2400" kern="1200" spc="0" baseline="0" dirty="0">
                <a:solidFill>
                  <a:schemeClr val="bg2"/>
                </a:solidFill>
                <a:latin typeface="Salesforce Sans" panose="020B0505020202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5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62424" y="4824547"/>
            <a:ext cx="6881403" cy="6113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 smtClean="0"/>
              <a:t>Name and Title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 bwMode="invGray">
          <a:xfrm>
            <a:off x="562424" y="5506264"/>
            <a:ext cx="6881403" cy="97082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spcBef>
                <a:spcPts val="300"/>
              </a:spcBef>
              <a:spcAft>
                <a:spcPts val="0"/>
              </a:spcAft>
              <a:buSzPct val="110000"/>
              <a:buFont typeface="Arial"/>
              <a:buNone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 rtl="0" eaLnBrk="1" fontAlgn="auto" latinLnBrk="0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91440" indent="0">
              <a:spcAft>
                <a:spcPts val="100"/>
              </a:spcAft>
              <a:defRPr lang="en-US" sz="900" kern="1200" spc="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1440" indent="0">
              <a:spcAft>
                <a:spcPts val="100"/>
              </a:spcAft>
              <a:defRPr lang="en-US" sz="90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Twitter and Email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7954695" y="-18288"/>
            <a:ext cx="4234130" cy="68945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5" name="Shape 180"/>
          <p:cNvSpPr>
            <a:spLocks/>
          </p:cNvSpPr>
          <p:nvPr userDrawn="1"/>
        </p:nvSpPr>
        <p:spPr bwMode="auto">
          <a:xfrm>
            <a:off x="-14112" y="0"/>
            <a:ext cx="3377357" cy="1952732"/>
          </a:xfrm>
          <a:custGeom>
            <a:avLst/>
            <a:gdLst>
              <a:gd name="T0" fmla="*/ 1271588 w 21600"/>
              <a:gd name="T1" fmla="*/ 735211 h 21600"/>
              <a:gd name="T2" fmla="*/ 1271588 w 21600"/>
              <a:gd name="T3" fmla="*/ 735211 h 21600"/>
              <a:gd name="T4" fmla="*/ 1271588 w 21600"/>
              <a:gd name="T5" fmla="*/ 735211 h 21600"/>
              <a:gd name="T6" fmla="*/ 1271588 w 21600"/>
              <a:gd name="T7" fmla="*/ 73521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437"/>
                </a:lnTo>
                <a:cubicBezTo>
                  <a:pt x="329" y="21536"/>
                  <a:pt x="666" y="21600"/>
                  <a:pt x="1011" y="21600"/>
                </a:cubicBezTo>
                <a:cubicBezTo>
                  <a:pt x="3444" y="21600"/>
                  <a:pt x="5524" y="19049"/>
                  <a:pt x="6418" y="15403"/>
                </a:cubicBezTo>
                <a:cubicBezTo>
                  <a:pt x="7097" y="15980"/>
                  <a:pt x="7865" y="16295"/>
                  <a:pt x="8673" y="16295"/>
                </a:cubicBezTo>
                <a:cubicBezTo>
                  <a:pt x="10606" y="16295"/>
                  <a:pt x="12285" y="14455"/>
                  <a:pt x="13170" y="11730"/>
                </a:cubicBezTo>
                <a:cubicBezTo>
                  <a:pt x="13623" y="11887"/>
                  <a:pt x="14086" y="11969"/>
                  <a:pt x="14562" y="11969"/>
                </a:cubicBezTo>
                <a:cubicBezTo>
                  <a:pt x="18392" y="11969"/>
                  <a:pt x="21501" y="6637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>
              <a:solidFill>
                <a:srgbClr val="1C1C1C"/>
              </a:solidFill>
              <a:latin typeface="Salesforce Sans"/>
            </a:endParaRPr>
          </a:p>
        </p:txBody>
      </p:sp>
      <p:pic>
        <p:nvPicPr>
          <p:cNvPr id="14" name="Picture 13" descr="Salesforce_Logo_RGB_8_13_1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94" y="195459"/>
            <a:ext cx="1332604" cy="93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9222"/>
      </p:ext>
    </p:extLst>
  </p:cSld>
  <p:clrMapOvr>
    <a:masterClrMapping/>
  </p:clrMapOvr>
  <p:transition spd="med">
    <p:fade/>
  </p:transition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D">
    <p:bg>
      <p:bgPr>
        <a:solidFill>
          <a:srgbClr val="032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74"/>
          <p:cNvSpPr>
            <a:spLocks/>
          </p:cNvSpPr>
          <p:nvPr/>
        </p:nvSpPr>
        <p:spPr bwMode="auto">
          <a:xfrm>
            <a:off x="10029825" y="4408488"/>
            <a:ext cx="2149475" cy="2449512"/>
          </a:xfrm>
          <a:custGeom>
            <a:avLst/>
            <a:gdLst>
              <a:gd name="T0" fmla="*/ 1074936 w 21600"/>
              <a:gd name="T1" fmla="*/ 1224360 h 21600"/>
              <a:gd name="T2" fmla="*/ 1074936 w 21600"/>
              <a:gd name="T3" fmla="*/ 1224360 h 21600"/>
              <a:gd name="T4" fmla="*/ 1074936 w 21600"/>
              <a:gd name="T5" fmla="*/ 1224360 h 21600"/>
              <a:gd name="T6" fmla="*/ 1074936 w 21600"/>
              <a:gd name="T7" fmla="*/ 122436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1432" y="0"/>
                </a:moveTo>
                <a:cubicBezTo>
                  <a:pt x="6741" y="0"/>
                  <a:pt x="2943" y="3336"/>
                  <a:pt x="2943" y="7446"/>
                </a:cubicBezTo>
                <a:cubicBezTo>
                  <a:pt x="2943" y="8496"/>
                  <a:pt x="3192" y="9500"/>
                  <a:pt x="3645" y="10404"/>
                </a:cubicBezTo>
                <a:cubicBezTo>
                  <a:pt x="1466" y="11528"/>
                  <a:pt x="0" y="13612"/>
                  <a:pt x="0" y="16009"/>
                </a:cubicBezTo>
                <a:cubicBezTo>
                  <a:pt x="0" y="18396"/>
                  <a:pt x="1459" y="20478"/>
                  <a:pt x="3629" y="21600"/>
                </a:cubicBezTo>
                <a:lnTo>
                  <a:pt x="21600" y="21600"/>
                </a:lnTo>
                <a:lnTo>
                  <a:pt x="21600" y="1120"/>
                </a:lnTo>
                <a:cubicBezTo>
                  <a:pt x="20293" y="1456"/>
                  <a:pt x="19121" y="2086"/>
                  <a:pt x="18191" y="2934"/>
                </a:cubicBezTo>
                <a:cubicBezTo>
                  <a:pt x="16639" y="1153"/>
                  <a:pt x="14191" y="0"/>
                  <a:pt x="11432" y="0"/>
                </a:cubicBezTo>
                <a:close/>
              </a:path>
            </a:pathLst>
          </a:custGeom>
          <a:solidFill>
            <a:schemeClr val="bg1">
              <a:alpha val="588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7" name="Shape 175"/>
          <p:cNvSpPr>
            <a:spLocks/>
          </p:cNvSpPr>
          <p:nvPr/>
        </p:nvSpPr>
        <p:spPr bwMode="auto">
          <a:xfrm>
            <a:off x="6959600" y="4678363"/>
            <a:ext cx="5075238" cy="2179637"/>
          </a:xfrm>
          <a:custGeom>
            <a:avLst/>
            <a:gdLst>
              <a:gd name="T0" fmla="*/ 2537421 w 21600"/>
              <a:gd name="T1" fmla="*/ 1089621 h 21600"/>
              <a:gd name="T2" fmla="*/ 2537421 w 21600"/>
              <a:gd name="T3" fmla="*/ 1089621 h 21600"/>
              <a:gd name="T4" fmla="*/ 2537421 w 21600"/>
              <a:gd name="T5" fmla="*/ 1089621 h 21600"/>
              <a:gd name="T6" fmla="*/ 2537421 w 21600"/>
              <a:gd name="T7" fmla="*/ 108962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5650" y="0"/>
                </a:moveTo>
                <a:cubicBezTo>
                  <a:pt x="3332" y="0"/>
                  <a:pt x="1454" y="4369"/>
                  <a:pt x="1454" y="9756"/>
                </a:cubicBezTo>
                <a:cubicBezTo>
                  <a:pt x="1454" y="11131"/>
                  <a:pt x="1577" y="12449"/>
                  <a:pt x="1801" y="13634"/>
                </a:cubicBezTo>
                <a:cubicBezTo>
                  <a:pt x="724" y="15107"/>
                  <a:pt x="0" y="17840"/>
                  <a:pt x="0" y="20982"/>
                </a:cubicBezTo>
                <a:cubicBezTo>
                  <a:pt x="0" y="21191"/>
                  <a:pt x="7" y="21395"/>
                  <a:pt x="14" y="21600"/>
                </a:cubicBezTo>
                <a:lnTo>
                  <a:pt x="20860" y="21600"/>
                </a:lnTo>
                <a:cubicBezTo>
                  <a:pt x="21326" y="19898"/>
                  <a:pt x="21600" y="17881"/>
                  <a:pt x="21600" y="15707"/>
                </a:cubicBezTo>
                <a:cubicBezTo>
                  <a:pt x="21600" y="9667"/>
                  <a:pt x="19516" y="4772"/>
                  <a:pt x="16945" y="4772"/>
                </a:cubicBezTo>
                <a:cubicBezTo>
                  <a:pt x="16274" y="4772"/>
                  <a:pt x="15636" y="5100"/>
                  <a:pt x="15061" y="5700"/>
                </a:cubicBezTo>
                <a:cubicBezTo>
                  <a:pt x="14396" y="2956"/>
                  <a:pt x="13155" y="1105"/>
                  <a:pt x="11728" y="1105"/>
                </a:cubicBezTo>
                <a:cubicBezTo>
                  <a:pt x="10658" y="1105"/>
                  <a:pt x="9689" y="2151"/>
                  <a:pt x="8990" y="3839"/>
                </a:cubicBezTo>
                <a:cubicBezTo>
                  <a:pt x="8223" y="1505"/>
                  <a:pt x="7014" y="0"/>
                  <a:pt x="5650" y="0"/>
                </a:cubicBezTo>
                <a:close/>
              </a:path>
            </a:pathLst>
          </a:custGeom>
          <a:solidFill>
            <a:schemeClr val="bg1">
              <a:alpha val="588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8" name="Shape 180"/>
          <p:cNvSpPr>
            <a:spLocks/>
          </p:cNvSpPr>
          <p:nvPr/>
        </p:nvSpPr>
        <p:spPr bwMode="auto">
          <a:xfrm>
            <a:off x="0" y="0"/>
            <a:ext cx="2543175" cy="1470025"/>
          </a:xfrm>
          <a:custGeom>
            <a:avLst/>
            <a:gdLst>
              <a:gd name="T0" fmla="*/ 1271588 w 21600"/>
              <a:gd name="T1" fmla="*/ 735211 h 21600"/>
              <a:gd name="T2" fmla="*/ 1271588 w 21600"/>
              <a:gd name="T3" fmla="*/ 735211 h 21600"/>
              <a:gd name="T4" fmla="*/ 1271588 w 21600"/>
              <a:gd name="T5" fmla="*/ 735211 h 21600"/>
              <a:gd name="T6" fmla="*/ 1271588 w 21600"/>
              <a:gd name="T7" fmla="*/ 73521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437"/>
                </a:lnTo>
                <a:cubicBezTo>
                  <a:pt x="329" y="21536"/>
                  <a:pt x="666" y="21600"/>
                  <a:pt x="1011" y="21600"/>
                </a:cubicBezTo>
                <a:cubicBezTo>
                  <a:pt x="3444" y="21600"/>
                  <a:pt x="5524" y="19049"/>
                  <a:pt x="6418" y="15403"/>
                </a:cubicBezTo>
                <a:cubicBezTo>
                  <a:pt x="7097" y="15980"/>
                  <a:pt x="7865" y="16295"/>
                  <a:pt x="8673" y="16295"/>
                </a:cubicBezTo>
                <a:cubicBezTo>
                  <a:pt x="10606" y="16295"/>
                  <a:pt x="12285" y="14455"/>
                  <a:pt x="13170" y="11730"/>
                </a:cubicBezTo>
                <a:cubicBezTo>
                  <a:pt x="13623" y="11887"/>
                  <a:pt x="14086" y="11969"/>
                  <a:pt x="14562" y="11969"/>
                </a:cubicBezTo>
                <a:cubicBezTo>
                  <a:pt x="18392" y="11969"/>
                  <a:pt x="21501" y="6637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88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pic>
        <p:nvPicPr>
          <p:cNvPr id="9" name="Picture 11" descr="Salesforce_Logo_RGB_8_13_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663" y="5764213"/>
            <a:ext cx="1074737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424" y="1261423"/>
            <a:ext cx="11065468" cy="1874128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5400" spc="0">
                <a:solidFill>
                  <a:schemeClr val="bg1"/>
                </a:solidFill>
                <a:latin typeface="Salesforce Sans Light" panose="020B03050202020202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424" y="3204974"/>
            <a:ext cx="11065468" cy="52908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>
              <a:spcBef>
                <a:spcPts val="0"/>
              </a:spcBef>
              <a:spcAft>
                <a:spcPts val="0"/>
              </a:spcAft>
              <a:buNone/>
              <a:defRPr lang="en-US" sz="2400" kern="1200" spc="0" baseline="0" dirty="0">
                <a:solidFill>
                  <a:schemeClr val="bg2"/>
                </a:solidFill>
                <a:latin typeface="Salesforce Sans" panose="020B0505020202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5" name="Content Placeholder 7"/>
          <p:cNvSpPr>
            <a:spLocks noGrp="1"/>
          </p:cNvSpPr>
          <p:nvPr>
            <p:ph sz="quarter" idx="10"/>
          </p:nvPr>
        </p:nvSpPr>
        <p:spPr>
          <a:xfrm>
            <a:off x="562424" y="4692849"/>
            <a:ext cx="8552736" cy="6113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/>
          </p:nvPr>
        </p:nvSpPr>
        <p:spPr bwMode="invGray">
          <a:xfrm>
            <a:off x="562424" y="5383973"/>
            <a:ext cx="8552736" cy="97082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spcBef>
                <a:spcPts val="300"/>
              </a:spcBef>
              <a:spcAft>
                <a:spcPts val="0"/>
              </a:spcAft>
              <a:buSzPct val="110000"/>
              <a:buFont typeface="Arial"/>
              <a:buNone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 rtl="0" eaLnBrk="1" fontAlgn="auto" latinLnBrk="0" hangingPunct="1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lang="en-US" sz="1400" kern="1200" spc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91440" indent="0">
              <a:spcAft>
                <a:spcPts val="100"/>
              </a:spcAft>
              <a:defRPr lang="en-US" sz="900" kern="1200" spc="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1440" indent="0">
              <a:spcAft>
                <a:spcPts val="100"/>
              </a:spcAft>
              <a:defRPr lang="en-US" sz="90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4500219"/>
      </p:ext>
    </p:extLst>
  </p:cSld>
  <p:clrMapOvr>
    <a:masterClrMapping/>
  </p:clrMapOvr>
  <p:transition spd="med">
    <p:fade/>
  </p:transition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ID" hidden="1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-326" y="-4"/>
            <a:chExt cx="12192006" cy="6858004"/>
          </a:xfrm>
        </p:grpSpPr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6" y="-4"/>
              <a:ext cx="12192006" cy="6858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10"/>
            <p:cNvGrpSpPr>
              <a:grpSpLocks/>
            </p:cNvGrpSpPr>
            <p:nvPr/>
          </p:nvGrpSpPr>
          <p:grpSpPr bwMode="auto">
            <a:xfrm>
              <a:off x="575284" y="71336"/>
              <a:ext cx="11046027" cy="1828800"/>
              <a:chOff x="575284" y="71336"/>
              <a:chExt cx="11046027" cy="1828800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575937" y="15954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575937" y="17478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575937" y="19002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75937" y="12906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75937" y="14430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75937" y="15954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575937" y="9858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75937" y="11382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575937" y="12906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575937" y="6810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575937" y="8334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575937" y="985835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5937" y="3762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575937" y="5286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575937" y="6810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75937" y="714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575937" y="2238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575937" y="376234"/>
                <a:ext cx="11045830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3" name="Content Placeholder 32"/>
          <p:cNvSpPr>
            <a:spLocks noGrp="1"/>
          </p:cNvSpPr>
          <p:nvPr>
            <p:ph sz="quarter" idx="10"/>
          </p:nvPr>
        </p:nvSpPr>
        <p:spPr>
          <a:xfrm>
            <a:off x="571500" y="1764285"/>
            <a:ext cx="11045952" cy="42237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 sz="1000" spc="0" dirty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27" name="GRID" hidden="1"/>
          <p:cNvGrpSpPr/>
          <p:nvPr userDrawn="1"/>
        </p:nvGrpSpPr>
        <p:grpSpPr>
          <a:xfrm>
            <a:off x="-326" y="-4"/>
            <a:ext cx="12192006" cy="6858004"/>
            <a:chOff x="-326" y="-4"/>
            <a:chExt cx="12192006" cy="6858004"/>
          </a:xfrm>
        </p:grpSpPr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6" y="-4"/>
              <a:ext cx="12192006" cy="6858004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 userDrawn="1"/>
          </p:nvGrpSpPr>
          <p:grpSpPr>
            <a:xfrm>
              <a:off x="575284" y="71336"/>
              <a:ext cx="11046027" cy="1828800"/>
              <a:chOff x="575284" y="71336"/>
              <a:chExt cx="11046027" cy="1828800"/>
            </a:xfrm>
          </p:grpSpPr>
          <p:cxnSp>
            <p:nvCxnSpPr>
              <p:cNvPr id="32" name="Straight Connector 31"/>
              <p:cNvCxnSpPr/>
              <p:nvPr userDrawn="1"/>
            </p:nvCxnSpPr>
            <p:spPr>
              <a:xfrm>
                <a:off x="575284" y="15953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>
              <a:xfrm>
                <a:off x="575284" y="17477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 userDrawn="1"/>
            </p:nvCxnSpPr>
            <p:spPr>
              <a:xfrm>
                <a:off x="575284" y="19001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 userDrawn="1"/>
            </p:nvCxnSpPr>
            <p:spPr>
              <a:xfrm>
                <a:off x="575284" y="12905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 userDrawn="1"/>
            </p:nvCxnSpPr>
            <p:spPr>
              <a:xfrm>
                <a:off x="575284" y="14429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 userDrawn="1"/>
            </p:nvCxnSpPr>
            <p:spPr>
              <a:xfrm>
                <a:off x="575284" y="15953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 userDrawn="1"/>
            </p:nvCxnSpPr>
            <p:spPr>
              <a:xfrm>
                <a:off x="575284" y="9857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 userDrawn="1"/>
            </p:nvCxnSpPr>
            <p:spPr>
              <a:xfrm>
                <a:off x="575284" y="11381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 userDrawn="1"/>
            </p:nvCxnSpPr>
            <p:spPr>
              <a:xfrm>
                <a:off x="575284" y="12905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 userDrawn="1"/>
            </p:nvCxnSpPr>
            <p:spPr>
              <a:xfrm>
                <a:off x="575284" y="6809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 userDrawn="1"/>
            </p:nvCxnSpPr>
            <p:spPr>
              <a:xfrm>
                <a:off x="575284" y="8333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 userDrawn="1"/>
            </p:nvCxnSpPr>
            <p:spPr>
              <a:xfrm>
                <a:off x="575284" y="9857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 userDrawn="1"/>
            </p:nvCxnSpPr>
            <p:spPr>
              <a:xfrm>
                <a:off x="575284" y="3761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 userDrawn="1"/>
            </p:nvCxnSpPr>
            <p:spPr>
              <a:xfrm>
                <a:off x="575284" y="5285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 userDrawn="1"/>
            </p:nvCxnSpPr>
            <p:spPr>
              <a:xfrm>
                <a:off x="575284" y="6809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 userDrawn="1"/>
            </p:nvCxnSpPr>
            <p:spPr>
              <a:xfrm>
                <a:off x="575284" y="713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 userDrawn="1"/>
            </p:nvCxnSpPr>
            <p:spPr>
              <a:xfrm>
                <a:off x="575284" y="2237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 userDrawn="1"/>
            </p:nvCxnSpPr>
            <p:spPr>
              <a:xfrm>
                <a:off x="575284" y="376136"/>
                <a:ext cx="11046027" cy="0"/>
              </a:xfrm>
              <a:prstGeom prst="line">
                <a:avLst/>
              </a:prstGeom>
              <a:ln w="9525" cmpd="sng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23586741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2146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71500" y="1764285"/>
            <a:ext cx="5303520" cy="42237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313932" y="1764285"/>
            <a:ext cx="5303520" cy="42237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8572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71500" y="1764285"/>
            <a:ext cx="3429000" cy="422390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377367" y="1763999"/>
            <a:ext cx="3429000" cy="4224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183233" y="1763713"/>
            <a:ext cx="3429000" cy="4224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85191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3405753" y="1763713"/>
            <a:ext cx="2542086" cy="4224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240005" y="1763713"/>
            <a:ext cx="2540125" cy="422477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072296" y="1763713"/>
            <a:ext cx="2545029" cy="422477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571501" y="1764284"/>
            <a:ext cx="2542086" cy="4224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493756"/>
      </p:ext>
    </p:extLst>
  </p:cSld>
  <p:clrMapOvr>
    <a:masterClrMapping/>
  </p:clrMapOvr>
  <p:transition spd="med">
    <p:fade/>
  </p:transition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umn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82450" y="1764284"/>
            <a:ext cx="5393661" cy="420624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77800" tIns="177800" rIns="177800" bIns="1778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226340" y="1764284"/>
            <a:ext cx="5390985" cy="420624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77800" tIns="177800" rIns="177800" bIns="1778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23073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lumn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82449" y="1764284"/>
            <a:ext cx="3611880" cy="4206240"/>
          </a:xfrm>
          <a:solidFill>
            <a:srgbClr val="E5E7E8"/>
          </a:solidFill>
        </p:spPr>
        <p:txBody>
          <a:bodyPr lIns="177800" tIns="177800" rIns="177800" bIns="1778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379976" y="1763713"/>
            <a:ext cx="3611880" cy="4206240"/>
          </a:xfrm>
          <a:solidFill>
            <a:srgbClr val="E5E7E8"/>
          </a:solidFill>
        </p:spPr>
        <p:txBody>
          <a:bodyPr lIns="177800" tIns="177800" rIns="177800" bIns="1778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199401" y="1763713"/>
            <a:ext cx="3429000" cy="4206240"/>
          </a:xfrm>
          <a:solidFill>
            <a:srgbClr val="E5E7E8"/>
          </a:solidFill>
        </p:spPr>
        <p:txBody>
          <a:bodyPr lIns="177800" tIns="177800" rIns="177800" bIns="1778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45493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lumn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556" y="2595708"/>
            <a:ext cx="3581400" cy="3112046"/>
          </a:xfrm>
        </p:spPr>
        <p:txBody>
          <a:bodyPr lIns="9144" rIns="9144"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2" y="2595708"/>
            <a:ext cx="3581400" cy="3112046"/>
          </a:xfrm>
        </p:spPr>
        <p:txBody>
          <a:bodyPr lIns="9144" rIns="9144"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half" idx="17"/>
          </p:nvPr>
        </p:nvSpPr>
        <p:spPr>
          <a:xfrm>
            <a:off x="8036241" y="2595708"/>
            <a:ext cx="3581400" cy="3112046"/>
          </a:xfrm>
        </p:spPr>
        <p:txBody>
          <a:bodyPr lIns="9144" rIns="9144"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578556" y="1753751"/>
            <a:ext cx="3581400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303712" y="1753751"/>
            <a:ext cx="3581400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8039823" y="1753751"/>
            <a:ext cx="3581400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8041625" y="5750545"/>
            <a:ext cx="3581400" cy="246221"/>
          </a:xfrm>
        </p:spPr>
        <p:txBody>
          <a:bodyPr lIns="9144" rIns="9144">
            <a:spAutoFit/>
          </a:bodyPr>
          <a:lstStyle>
            <a:lvl1pPr marL="0" indent="0"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 lang="en-US" sz="1600" kern="1200" spc="-30" baseline="0" dirty="0">
                <a:solidFill>
                  <a:schemeClr val="accen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2"/>
          </p:nvPr>
        </p:nvSpPr>
        <p:spPr>
          <a:xfrm>
            <a:off x="571500" y="5750545"/>
            <a:ext cx="3581400" cy="246221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9"/>
          <p:cNvSpPr>
            <a:spLocks noGrp="1"/>
          </p:cNvSpPr>
          <p:nvPr>
            <p:ph type="body" sz="quarter" idx="33"/>
          </p:nvPr>
        </p:nvSpPr>
        <p:spPr>
          <a:xfrm>
            <a:off x="4303712" y="5750545"/>
            <a:ext cx="3581400" cy="246221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04325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lumn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569913" y="5702300"/>
            <a:ext cx="3611562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92600" y="5702300"/>
            <a:ext cx="3611563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007350" y="5702300"/>
            <a:ext cx="3611563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576220" y="1747838"/>
            <a:ext cx="3574919" cy="3810000"/>
          </a:xfrm>
        </p:spPr>
        <p:txBody>
          <a:bodyPr rtlCol="0">
            <a:noAutofit/>
          </a:bodyPr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63" name="Picture Placeholder 61"/>
          <p:cNvSpPr>
            <a:spLocks noGrp="1"/>
          </p:cNvSpPr>
          <p:nvPr>
            <p:ph type="pic" sz="quarter" idx="18"/>
          </p:nvPr>
        </p:nvSpPr>
        <p:spPr>
          <a:xfrm>
            <a:off x="4304013" y="1747838"/>
            <a:ext cx="3586678" cy="3810000"/>
          </a:xfrm>
        </p:spPr>
        <p:txBody>
          <a:bodyPr rtlCol="0">
            <a:noAutofit/>
          </a:bodyPr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64" name="Picture Placeholder 61"/>
          <p:cNvSpPr>
            <a:spLocks noGrp="1"/>
          </p:cNvSpPr>
          <p:nvPr>
            <p:ph type="pic" sz="quarter" idx="19"/>
          </p:nvPr>
        </p:nvSpPr>
        <p:spPr>
          <a:xfrm>
            <a:off x="8043565" y="1747838"/>
            <a:ext cx="3574919" cy="3810000"/>
          </a:xfrm>
        </p:spPr>
        <p:txBody>
          <a:bodyPr rtlCol="0">
            <a:noAutofit/>
          </a:bodyPr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984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</p:spPr>
        <p:txBody>
          <a:bodyPr/>
          <a:lstStyle>
            <a:lvl1pPr>
              <a:lnSpc>
                <a:spcPct val="95000"/>
              </a:lnSpc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8041625" y="5775946"/>
            <a:ext cx="3581400" cy="225703"/>
          </a:xfrm>
        </p:spPr>
        <p:txBody>
          <a:bodyPr lIns="9144" rIns="9144">
            <a:spAutoFit/>
          </a:bodyPr>
          <a:lstStyle>
            <a:lvl1pPr marL="0" indent="0"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 lang="en-US" sz="1600" kern="1200" spc="-30" baseline="0" dirty="0">
                <a:solidFill>
                  <a:schemeClr val="accent2">
                    <a:lumMod val="75000"/>
                  </a:schemeClr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29"/>
          <p:cNvSpPr>
            <a:spLocks noGrp="1"/>
          </p:cNvSpPr>
          <p:nvPr>
            <p:ph type="body" sz="quarter" idx="32"/>
          </p:nvPr>
        </p:nvSpPr>
        <p:spPr>
          <a:xfrm>
            <a:off x="571500" y="5775946"/>
            <a:ext cx="3581400" cy="22570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29"/>
          <p:cNvSpPr>
            <a:spLocks noGrp="1"/>
          </p:cNvSpPr>
          <p:nvPr>
            <p:ph type="body" sz="quarter" idx="33"/>
          </p:nvPr>
        </p:nvSpPr>
        <p:spPr>
          <a:xfrm>
            <a:off x="4303712" y="5775946"/>
            <a:ext cx="3581400" cy="22570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69913" y="5702300"/>
            <a:ext cx="361188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4293015" y="5702300"/>
            <a:ext cx="361188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8007033" y="5702300"/>
            <a:ext cx="361188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338674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569913" y="5692775"/>
            <a:ext cx="2587625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06775" y="5692775"/>
            <a:ext cx="2587625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164263" y="5692775"/>
            <a:ext cx="2587625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945563" y="5692775"/>
            <a:ext cx="2587625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569913" y="1747838"/>
            <a:ext cx="2604040" cy="3810000"/>
          </a:xfrm>
        </p:spPr>
        <p:txBody>
          <a:bodyPr rtlCol="0">
            <a:noAutofit/>
          </a:bodyPr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63" name="Picture Placeholder 61"/>
          <p:cNvSpPr>
            <a:spLocks noGrp="1"/>
          </p:cNvSpPr>
          <p:nvPr>
            <p:ph type="pic" sz="quarter" idx="18"/>
          </p:nvPr>
        </p:nvSpPr>
        <p:spPr>
          <a:xfrm>
            <a:off x="3406206" y="1747838"/>
            <a:ext cx="2612606" cy="3810000"/>
          </a:xfrm>
        </p:spPr>
        <p:txBody>
          <a:bodyPr rtlCol="0">
            <a:noAutofit/>
          </a:bodyPr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64" name="Picture Placeholder 61"/>
          <p:cNvSpPr>
            <a:spLocks noGrp="1"/>
          </p:cNvSpPr>
          <p:nvPr>
            <p:ph type="pic" sz="quarter" idx="19"/>
          </p:nvPr>
        </p:nvSpPr>
        <p:spPr>
          <a:xfrm>
            <a:off x="6164175" y="1747838"/>
            <a:ext cx="2604040" cy="3810000"/>
          </a:xfrm>
        </p:spPr>
        <p:txBody>
          <a:bodyPr rtlCol="0">
            <a:noAutofit/>
          </a:bodyPr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984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</p:spPr>
        <p:txBody>
          <a:bodyPr/>
          <a:lstStyle>
            <a:lvl1pPr>
              <a:lnSpc>
                <a:spcPct val="95000"/>
              </a:lnSpc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6164175" y="5775946"/>
            <a:ext cx="2581507" cy="447302"/>
          </a:xfrm>
        </p:spPr>
        <p:txBody>
          <a:bodyPr lIns="9144" rIns="9144">
            <a:spAutoFit/>
          </a:bodyPr>
          <a:lstStyle>
            <a:lvl1pPr marL="0" indent="0"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 lang="en-US" sz="1600" kern="1200" spc="-30" baseline="0" dirty="0">
                <a:solidFill>
                  <a:schemeClr val="accent2">
                    <a:lumMod val="75000"/>
                  </a:schemeClr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29"/>
          <p:cNvSpPr>
            <a:spLocks noGrp="1"/>
          </p:cNvSpPr>
          <p:nvPr>
            <p:ph type="body" sz="quarter" idx="32"/>
          </p:nvPr>
        </p:nvSpPr>
        <p:spPr>
          <a:xfrm>
            <a:off x="569913" y="5775946"/>
            <a:ext cx="2581507" cy="49244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29"/>
          <p:cNvSpPr>
            <a:spLocks noGrp="1"/>
          </p:cNvSpPr>
          <p:nvPr>
            <p:ph type="body" sz="quarter" idx="33"/>
          </p:nvPr>
        </p:nvSpPr>
        <p:spPr>
          <a:xfrm>
            <a:off x="3406206" y="5775946"/>
            <a:ext cx="2581507" cy="49244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34"/>
          </p:nvPr>
        </p:nvSpPr>
        <p:spPr>
          <a:xfrm>
            <a:off x="8945222" y="1747838"/>
            <a:ext cx="2605832" cy="3813048"/>
          </a:xfrm>
        </p:spPr>
        <p:txBody>
          <a:bodyPr rtlCol="0">
            <a:noAutofit/>
          </a:bodyPr>
          <a:lstStyle/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5"/>
          </p:nvPr>
        </p:nvSpPr>
        <p:spPr>
          <a:xfrm>
            <a:off x="8945222" y="5775946"/>
            <a:ext cx="2587752" cy="427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36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839413"/>
      </p:ext>
    </p:extLst>
  </p:cSld>
  <p:clrMapOvr>
    <a:masterClrMapping/>
  </p:clrMapOvr>
  <p:transition spd="med">
    <p:fade/>
  </p:transition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ird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8183033" y="1764285"/>
            <a:ext cx="3426380" cy="42237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0800000" flipV="1">
            <a:off x="7886700" y="1755068"/>
            <a:ext cx="49213" cy="60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878938" y="1755068"/>
            <a:ext cx="18256" cy="4270024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71499" y="1763713"/>
            <a:ext cx="6862233" cy="422420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 sz="1000" spc="0" dirty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45849"/>
      </p:ext>
    </p:extLst>
  </p:cSld>
  <p:clrMapOvr>
    <a:masterClrMapping/>
  </p:clrMapOvr>
  <p:transition spd="med">
    <p:fade/>
  </p:transition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ird spl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381499" y="1764284"/>
            <a:ext cx="7217833" cy="42237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0800000" flipH="1" flipV="1">
            <a:off x="4054475" y="1755071"/>
            <a:ext cx="47625" cy="60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</a:endParaRPr>
          </a:p>
        </p:txBody>
      </p:sp>
      <p:cxnSp>
        <p:nvCxnSpPr>
          <p:cNvPr id="10" name="Straight Connector 9"/>
          <p:cNvCxnSpPr>
            <a:stCxn id="6" idx="0"/>
          </p:cNvCxnSpPr>
          <p:nvPr/>
        </p:nvCxnSpPr>
        <p:spPr>
          <a:xfrm>
            <a:off x="4078288" y="1755071"/>
            <a:ext cx="23812" cy="4270021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71500" y="1763713"/>
            <a:ext cx="3272367" cy="422420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141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 sz="1000" spc="0" dirty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26249"/>
      </p:ext>
    </p:extLst>
  </p:cSld>
  <p:clrMapOvr>
    <a:masterClrMapping/>
  </p:clrMapOvr>
  <p:transition spd="med">
    <p:fade/>
  </p:transition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g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44"/>
          <a:stretch/>
        </p:blipFill>
        <p:spPr>
          <a:xfrm>
            <a:off x="-198440" y="4322208"/>
            <a:ext cx="12387265" cy="2535058"/>
          </a:xfrm>
          <a:prstGeom prst="rect">
            <a:avLst/>
          </a:prstGeom>
        </p:spPr>
      </p:pic>
      <p:pic>
        <p:nvPicPr>
          <p:cNvPr id="9" name="Picture 9" descr="Salesforce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0" y="6091238"/>
            <a:ext cx="617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  <a:prstGeom prst="rect">
            <a:avLst/>
          </a:prstGeom>
          <a:effectLst/>
        </p:spPr>
        <p:txBody>
          <a:bodyPr rtlCol="0">
            <a:noAutofit/>
          </a:bodyPr>
          <a:lstStyle>
            <a:lvl1pPr>
              <a:lnSpc>
                <a:spcPct val="95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71500" y="1764284"/>
            <a:ext cx="5303520" cy="42237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313932" y="1764284"/>
            <a:ext cx="5303520" cy="42237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484864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 sz="1000" spc="0" dirty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303096"/>
      </p:ext>
    </p:extLst>
  </p:cSld>
  <p:clrMapOvr>
    <a:masterClrMapping/>
  </p:clrMapOvr>
  <p:transition spd="med">
    <p:fade/>
  </p:transition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ge_Content_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1" r="13811"/>
          <a:stretch>
            <a:fillRect/>
          </a:stretch>
        </p:blipFill>
        <p:spPr bwMode="auto">
          <a:xfrm>
            <a:off x="0" y="4362450"/>
            <a:ext cx="12188825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hape 1130"/>
          <p:cNvSpPr>
            <a:spLocks noChangeArrowheads="1"/>
          </p:cNvSpPr>
          <p:nvPr/>
        </p:nvSpPr>
        <p:spPr bwMode="auto">
          <a:xfrm>
            <a:off x="0" y="5605463"/>
            <a:ext cx="12188825" cy="1252537"/>
          </a:xfrm>
          <a:prstGeom prst="rect">
            <a:avLst/>
          </a:prstGeom>
          <a:solidFill>
            <a:srgbClr val="032750"/>
          </a:solidFill>
          <a:ln>
            <a:noFill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r>
              <a:rPr lang="en-US" sz="1300">
                <a:solidFill>
                  <a:srgbClr val="FFFFFF"/>
                </a:solidFill>
                <a:cs typeface="Salesforce Sans" charset="0"/>
              </a:rPr>
              <a:t> </a:t>
            </a:r>
          </a:p>
        </p:txBody>
      </p:sp>
      <p:sp>
        <p:nvSpPr>
          <p:cNvPr id="9" name="Shape 1131"/>
          <p:cNvSpPr>
            <a:spLocks noChangeArrowheads="1"/>
          </p:cNvSpPr>
          <p:nvPr/>
        </p:nvSpPr>
        <p:spPr bwMode="auto">
          <a:xfrm>
            <a:off x="0" y="5591175"/>
            <a:ext cx="12188825" cy="19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2801" tIns="22801" rIns="22801" bIns="22801"/>
          <a:lstStyle/>
          <a:p>
            <a:pPr defTabSz="290513"/>
            <a:endParaRPr lang="en-US" sz="3200">
              <a:ea typeface="Gotham" charset="0"/>
            </a:endParaRPr>
          </a:p>
        </p:txBody>
      </p:sp>
      <p:pic>
        <p:nvPicPr>
          <p:cNvPr id="10" name="Picture 11" descr="Salesforce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0" y="6091238"/>
            <a:ext cx="617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571500" y="1764284"/>
            <a:ext cx="5303520" cy="35969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313932" y="1764284"/>
            <a:ext cx="5303520" cy="35969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71500" y="1081137"/>
            <a:ext cx="11046984" cy="369332"/>
          </a:xfrm>
        </p:spPr>
        <p:txBody>
          <a:bodyPr rtlCol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2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</p:spPr>
        <p:txBody>
          <a:bodyPr/>
          <a:lstStyle>
            <a:lvl1pPr>
              <a:lnSpc>
                <a:spcPct val="95000"/>
              </a:lnSpc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 sz="1000" spc="0" dirty="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34099"/>
      </p:ext>
    </p:extLst>
  </p:cSld>
  <p:clrMapOvr>
    <a:masterClrMapping/>
  </p:clrMapOvr>
  <p:transition spd="med">
    <p:fade/>
  </p:transition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71500" y="66048"/>
            <a:ext cx="6721137" cy="990119"/>
          </a:xfrm>
          <a:prstGeom prst="rect">
            <a:avLst/>
          </a:prstGeom>
          <a:effectLst/>
        </p:spPr>
        <p:txBody>
          <a:bodyPr rtlCol="0" anchor="b">
            <a:noAutofit/>
          </a:bodyPr>
          <a:lstStyle>
            <a:lvl1pPr>
              <a:lnSpc>
                <a:spcPct val="950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571500" y="1079526"/>
            <a:ext cx="6718300" cy="369332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7845504" y="54264"/>
            <a:ext cx="4343321" cy="68164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71500" y="1765477"/>
            <a:ext cx="6713894" cy="2589384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lang="en-US" spc="0" dirty="0" smtClean="0"/>
            </a:lvl1pPr>
            <a:lvl2pPr>
              <a:lnSpc>
                <a:spcPct val="100000"/>
              </a:lnSpc>
              <a:defRPr lang="en-US" spc="0" dirty="0" smtClean="0"/>
            </a:lvl2pPr>
            <a:lvl3pPr>
              <a:defRPr lang="en-US" spc="0" dirty="0" smtClean="0"/>
            </a:lvl3pPr>
            <a:lvl4pPr>
              <a:defRPr lang="en-US" spc="0" dirty="0" smtClean="0"/>
            </a:lvl4pPr>
            <a:lvl5pPr>
              <a:defRPr lang="en-US" spc="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63264"/>
      </p:ext>
    </p:extLst>
  </p:cSld>
  <p:clrMapOvr>
    <a:masterClrMapping/>
  </p:clrMapOvr>
  <p:transition spd="med">
    <p:fade/>
  </p:transition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_Phot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71500" y="588756"/>
            <a:ext cx="6726767" cy="990119"/>
          </a:xfrm>
          <a:prstGeom prst="rect">
            <a:avLst/>
          </a:prstGeom>
          <a:effectLst/>
        </p:spPr>
        <p:txBody>
          <a:bodyPr rtlCol="0" anchor="t">
            <a:noAutofit/>
          </a:bodyPr>
          <a:lstStyle>
            <a:lvl1pPr>
              <a:lnSpc>
                <a:spcPct val="950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571500" y="1552503"/>
            <a:ext cx="6718300" cy="369332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7845504" y="54264"/>
            <a:ext cx="4343321" cy="68164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71500" y="2227037"/>
            <a:ext cx="6713894" cy="2589384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lang="en-US" spc="0" dirty="0" smtClean="0"/>
            </a:lvl1pPr>
            <a:lvl2pPr>
              <a:lnSpc>
                <a:spcPct val="100000"/>
              </a:lnSpc>
              <a:defRPr lang="en-US" spc="0" dirty="0" smtClean="0"/>
            </a:lvl2pPr>
            <a:lvl3pPr>
              <a:defRPr lang="en-US" spc="0" dirty="0" smtClean="0"/>
            </a:lvl3pPr>
            <a:lvl4pPr>
              <a:defRPr lang="en-US" spc="0" dirty="0" smtClean="0"/>
            </a:lvl4pPr>
            <a:lvl5pPr>
              <a:defRPr lang="en-US" spc="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14202"/>
      </p:ext>
    </p:extLst>
  </p:cSld>
  <p:clrMapOvr>
    <a:masterClrMapping/>
  </p:clrMapOvr>
  <p:transition spd="med">
    <p:fade/>
  </p:transition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848600" y="8468"/>
            <a:ext cx="4340225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71500" y="66048"/>
            <a:ext cx="6721137" cy="990119"/>
          </a:xfrm>
          <a:prstGeom prst="rect">
            <a:avLst/>
          </a:prstGeom>
          <a:effectLst/>
        </p:spPr>
        <p:txBody>
          <a:bodyPr rtlCol="0" anchor="b">
            <a:noAutofit/>
          </a:bodyPr>
          <a:lstStyle>
            <a:lvl1pPr>
              <a:lnSpc>
                <a:spcPct val="950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571500" y="1079526"/>
            <a:ext cx="6718300" cy="369332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71500" y="1765477"/>
            <a:ext cx="6713894" cy="2589384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lang="en-US" spc="0" dirty="0" smtClean="0"/>
            </a:lvl1pPr>
            <a:lvl2pPr>
              <a:lnSpc>
                <a:spcPct val="100000"/>
              </a:lnSpc>
              <a:defRPr lang="en-US" spc="0" dirty="0" smtClean="0"/>
            </a:lvl2pPr>
            <a:lvl3pPr>
              <a:defRPr lang="en-US" spc="0" dirty="0" smtClean="0"/>
            </a:lvl3pPr>
            <a:lvl4pPr>
              <a:defRPr lang="en-US" spc="0" dirty="0" smtClean="0"/>
            </a:lvl4pPr>
            <a:lvl5pPr>
              <a:defRPr lang="en-US" spc="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1217"/>
      </p:ext>
    </p:extLst>
  </p:cSld>
  <p:clrMapOvr>
    <a:masterClrMapping/>
  </p:clrMapOvr>
  <p:transition spd="med">
    <p:fade/>
  </p:transition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_slide">
    <p:bg>
      <p:bgPr>
        <a:solidFill>
          <a:srgbClr val="178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39588" y="1899840"/>
            <a:ext cx="10413242" cy="1994104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600" b="0" kern="1200" spc="0" baseline="0" dirty="0">
                <a:solidFill>
                  <a:schemeClr val="bg1"/>
                </a:solidFill>
                <a:latin typeface="Salesforce Sans Light" panose="020B0305020202020203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1"/>
          </p:nvPr>
        </p:nvSpPr>
        <p:spPr>
          <a:xfrm>
            <a:off x="1139588" y="4052678"/>
            <a:ext cx="10420067" cy="71590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Freeform 8"/>
          <p:cNvSpPr>
            <a:spLocks/>
          </p:cNvSpPr>
          <p:nvPr userDrawn="1"/>
        </p:nvSpPr>
        <p:spPr bwMode="auto">
          <a:xfrm rot="5400000">
            <a:off x="-3027362" y="3027362"/>
            <a:ext cx="6858000" cy="803275"/>
          </a:xfrm>
          <a:custGeom>
            <a:avLst/>
            <a:gdLst>
              <a:gd name="T0" fmla="*/ 0 w 6858000"/>
              <a:gd name="T1" fmla="*/ 802516 h 802516"/>
              <a:gd name="T2" fmla="*/ 0 w 6858000"/>
              <a:gd name="T3" fmla="*/ 236134 h 802516"/>
              <a:gd name="T4" fmla="*/ 3256361 w 6858000"/>
              <a:gd name="T5" fmla="*/ 236134 h 802516"/>
              <a:gd name="T6" fmla="*/ 3429000 w 6858000"/>
              <a:gd name="T7" fmla="*/ 0 h 802516"/>
              <a:gd name="T8" fmla="*/ 3601639 w 6858000"/>
              <a:gd name="T9" fmla="*/ 236134 h 802516"/>
              <a:gd name="T10" fmla="*/ 6858000 w 6858000"/>
              <a:gd name="T11" fmla="*/ 236134 h 802516"/>
              <a:gd name="T12" fmla="*/ 6858000 w 6858000"/>
              <a:gd name="T13" fmla="*/ 802516 h 8025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858000" h="802516">
                <a:moveTo>
                  <a:pt x="0" y="802516"/>
                </a:moveTo>
                <a:lnTo>
                  <a:pt x="0" y="236134"/>
                </a:lnTo>
                <a:lnTo>
                  <a:pt x="3256361" y="236134"/>
                </a:lnTo>
                <a:lnTo>
                  <a:pt x="3429000" y="0"/>
                </a:lnTo>
                <a:lnTo>
                  <a:pt x="3601639" y="236134"/>
                </a:lnTo>
                <a:lnTo>
                  <a:pt x="6858000" y="236134"/>
                </a:lnTo>
                <a:lnTo>
                  <a:pt x="6858000" y="802516"/>
                </a:lnTo>
                <a:lnTo>
                  <a:pt x="0" y="802516"/>
                </a:lnTo>
                <a:close/>
              </a:path>
            </a:pathLst>
          </a:custGeom>
          <a:solidFill>
            <a:srgbClr val="FFFFFF">
              <a:alpha val="1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58292"/>
      </p:ext>
    </p:extLst>
  </p:cSld>
  <p:clrMapOvr>
    <a:masterClrMapping/>
  </p:clrMapOvr>
  <p:transition spd="med">
    <p:fade/>
  </p:transition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_slid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 rot="5400000">
            <a:off x="-3027362" y="3027362"/>
            <a:ext cx="6858000" cy="803275"/>
          </a:xfrm>
          <a:custGeom>
            <a:avLst/>
            <a:gdLst>
              <a:gd name="T0" fmla="*/ 0 w 6858000"/>
              <a:gd name="T1" fmla="*/ 802516 h 802516"/>
              <a:gd name="T2" fmla="*/ 0 w 6858000"/>
              <a:gd name="T3" fmla="*/ 236134 h 802516"/>
              <a:gd name="T4" fmla="*/ 3254656 w 6858000"/>
              <a:gd name="T5" fmla="*/ 236134 h 802516"/>
              <a:gd name="T6" fmla="*/ 3427295 w 6858000"/>
              <a:gd name="T7" fmla="*/ 0 h 802516"/>
              <a:gd name="T8" fmla="*/ 3599934 w 6858000"/>
              <a:gd name="T9" fmla="*/ 236134 h 802516"/>
              <a:gd name="T10" fmla="*/ 6858000 w 6858000"/>
              <a:gd name="T11" fmla="*/ 236134 h 802516"/>
              <a:gd name="T12" fmla="*/ 6858000 w 6858000"/>
              <a:gd name="T13" fmla="*/ 802516 h 8025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858000" h="802516">
                <a:moveTo>
                  <a:pt x="0" y="802516"/>
                </a:moveTo>
                <a:lnTo>
                  <a:pt x="0" y="236134"/>
                </a:lnTo>
                <a:lnTo>
                  <a:pt x="3254656" y="236134"/>
                </a:lnTo>
                <a:lnTo>
                  <a:pt x="3427295" y="0"/>
                </a:lnTo>
                <a:lnTo>
                  <a:pt x="3599934" y="236134"/>
                </a:lnTo>
                <a:lnTo>
                  <a:pt x="6858000" y="236134"/>
                </a:lnTo>
                <a:lnTo>
                  <a:pt x="6858000" y="802516"/>
                </a:lnTo>
                <a:lnTo>
                  <a:pt x="0" y="802516"/>
                </a:lnTo>
                <a:close/>
              </a:path>
            </a:pathLst>
          </a:custGeom>
          <a:solidFill>
            <a:schemeClr val="bg2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39588" y="1899840"/>
            <a:ext cx="10413242" cy="1994104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600" b="0" kern="1200" spc="0" baseline="0" dirty="0">
                <a:solidFill>
                  <a:schemeClr val="accent1"/>
                </a:solidFill>
                <a:latin typeface="Salesforce Sans Light" panose="020B0305020202020203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1"/>
          </p:nvPr>
        </p:nvSpPr>
        <p:spPr>
          <a:xfrm>
            <a:off x="1139588" y="4052678"/>
            <a:ext cx="10420067" cy="71590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 descr="Salesforce 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584" y="6090770"/>
            <a:ext cx="616462" cy="43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13443"/>
      </p:ext>
    </p:extLst>
  </p:cSld>
  <p:clrMapOvr>
    <a:masterClrMapping/>
  </p:clrMapOvr>
  <p:transition spd="med">
    <p:fade/>
  </p:transition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sic_dark">
    <p:bg>
      <p:bgPr>
        <a:solidFill>
          <a:srgbClr val="032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Salesforce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0" y="6091238"/>
            <a:ext cx="617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" y="0"/>
            <a:ext cx="12188824" cy="48126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Salesforce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3500"/>
            <a:ext cx="11045952" cy="990119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71500" y="1764792"/>
            <a:ext cx="11045825" cy="422325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accent2">
                  <a:lumMod val="20000"/>
                  <a:lumOff val="80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accent2">
                  <a:lumMod val="20000"/>
                  <a:lumOff val="80000"/>
                </a:schemeClr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accent2">
                  <a:lumMod val="20000"/>
                  <a:lumOff val="80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2"/>
          </p:nvPr>
        </p:nvSpPr>
        <p:spPr>
          <a:xfrm>
            <a:off x="571500" y="1078992"/>
            <a:ext cx="11045952" cy="32918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algn="l">
              <a:defRPr sz="1000" spc="0" dirty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12098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_slide_Dark">
    <p:bg>
      <p:bgPr>
        <a:solidFill>
          <a:srgbClr val="032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 rot="5400000">
            <a:off x="-3027362" y="3027362"/>
            <a:ext cx="6858000" cy="803275"/>
          </a:xfrm>
          <a:custGeom>
            <a:avLst/>
            <a:gdLst>
              <a:gd name="connsiteX0" fmla="*/ 0 w 6858000"/>
              <a:gd name="connsiteY0" fmla="*/ 802516 h 802516"/>
              <a:gd name="connsiteX1" fmla="*/ 0 w 6858000"/>
              <a:gd name="connsiteY1" fmla="*/ 236134 h 802516"/>
              <a:gd name="connsiteX2" fmla="*/ 3256361 w 6858000"/>
              <a:gd name="connsiteY2" fmla="*/ 236134 h 802516"/>
              <a:gd name="connsiteX3" fmla="*/ 3429000 w 6858000"/>
              <a:gd name="connsiteY3" fmla="*/ 0 h 802516"/>
              <a:gd name="connsiteX4" fmla="*/ 3601639 w 6858000"/>
              <a:gd name="connsiteY4" fmla="*/ 236134 h 802516"/>
              <a:gd name="connsiteX5" fmla="*/ 6858000 w 6858000"/>
              <a:gd name="connsiteY5" fmla="*/ 236134 h 802516"/>
              <a:gd name="connsiteX6" fmla="*/ 6858000 w 6858000"/>
              <a:gd name="connsiteY6" fmla="*/ 802516 h 80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802516">
                <a:moveTo>
                  <a:pt x="0" y="802516"/>
                </a:moveTo>
                <a:lnTo>
                  <a:pt x="0" y="236134"/>
                </a:lnTo>
                <a:lnTo>
                  <a:pt x="3256361" y="236134"/>
                </a:lnTo>
                <a:lnTo>
                  <a:pt x="3429000" y="0"/>
                </a:lnTo>
                <a:lnTo>
                  <a:pt x="3601639" y="236134"/>
                </a:lnTo>
                <a:lnTo>
                  <a:pt x="6858000" y="236134"/>
                </a:lnTo>
                <a:lnTo>
                  <a:pt x="6858000" y="80251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00" dirty="0">
              <a:latin typeface="+mn-lt"/>
              <a:ea typeface="+mn-ea"/>
              <a:cs typeface="+mn-c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139588" y="1899840"/>
            <a:ext cx="10413242" cy="1994104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600" b="0" kern="1200" spc="0" baseline="0" dirty="0">
                <a:solidFill>
                  <a:schemeClr val="accent1"/>
                </a:solidFill>
                <a:latin typeface="Salesforce Sans Light" panose="020B0305020202020203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1"/>
          </p:nvPr>
        </p:nvSpPr>
        <p:spPr>
          <a:xfrm>
            <a:off x="1139588" y="4052678"/>
            <a:ext cx="10420067" cy="71590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312862"/>
      </p:ext>
    </p:extLst>
  </p:cSld>
  <p:clrMapOvr>
    <a:masterClrMapping/>
  </p:clrMapOvr>
  <p:transition spd="med">
    <p:fade/>
  </p:transition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aker_slide_A">
    <p:bg>
      <p:bgPr>
        <a:solidFill>
          <a:srgbClr val="032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16200000">
            <a:off x="5932081" y="169314"/>
            <a:ext cx="4858602" cy="6519373"/>
          </a:xfrm>
          <a:custGeom>
            <a:avLst/>
            <a:gdLst/>
            <a:ahLst/>
            <a:cxnLst/>
            <a:rect l="l" t="t" r="r" b="b"/>
            <a:pathLst>
              <a:path w="4858602" h="6519373">
                <a:moveTo>
                  <a:pt x="4858602" y="307361"/>
                </a:moveTo>
                <a:lnTo>
                  <a:pt x="4858602" y="6446591"/>
                </a:lnTo>
                <a:cubicBezTo>
                  <a:pt x="4858602" y="6486787"/>
                  <a:pt x="4826016" y="6519373"/>
                  <a:pt x="4785820" y="6519373"/>
                </a:cubicBezTo>
                <a:lnTo>
                  <a:pt x="72782" y="6519373"/>
                </a:lnTo>
                <a:cubicBezTo>
                  <a:pt x="32586" y="6519373"/>
                  <a:pt x="0" y="6486787"/>
                  <a:pt x="0" y="6446591"/>
                </a:cubicBezTo>
                <a:lnTo>
                  <a:pt x="0" y="307361"/>
                </a:lnTo>
                <a:cubicBezTo>
                  <a:pt x="0" y="267165"/>
                  <a:pt x="32586" y="234579"/>
                  <a:pt x="72782" y="234579"/>
                </a:cubicBezTo>
                <a:lnTo>
                  <a:pt x="2258762" y="234579"/>
                </a:lnTo>
                <a:lnTo>
                  <a:pt x="2430889" y="0"/>
                </a:lnTo>
                <a:lnTo>
                  <a:pt x="2603015" y="234579"/>
                </a:lnTo>
                <a:lnTo>
                  <a:pt x="4785820" y="234579"/>
                </a:lnTo>
                <a:cubicBezTo>
                  <a:pt x="4826016" y="234579"/>
                  <a:pt x="4858602" y="267165"/>
                  <a:pt x="4858602" y="307361"/>
                </a:cubicBezTo>
                <a:close/>
              </a:path>
            </a:pathLst>
          </a:custGeom>
          <a:solidFill>
            <a:srgbClr val="148DD9"/>
          </a:solidFill>
          <a:ln w="12700">
            <a:miter lim="400000"/>
          </a:ln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00" dirty="0">
              <a:solidFill>
                <a:srgbClr val="00A1E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909479" y="1596788"/>
            <a:ext cx="5138383" cy="1994104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0" kern="1200" spc="0" baseline="0" dirty="0">
                <a:solidFill>
                  <a:schemeClr val="bg1"/>
                </a:solidFill>
                <a:latin typeface="Salesforce Sans Light" panose="020B0305020202020203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1"/>
          </p:nvPr>
        </p:nvSpPr>
        <p:spPr>
          <a:xfrm>
            <a:off x="5909216" y="3678610"/>
            <a:ext cx="5145471" cy="71590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2"/>
                </a:solidFill>
                <a:latin typeface="Salesforce Sans Light"/>
                <a:cs typeface="Salesforce Sans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7911591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aker_slide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 userDrawn="1"/>
        </p:nvSpPr>
        <p:spPr>
          <a:xfrm>
            <a:off x="5336275" y="999699"/>
            <a:ext cx="6284794" cy="4858602"/>
          </a:xfrm>
          <a:prstGeom prst="roundRect">
            <a:avLst>
              <a:gd name="adj" fmla="val 1498"/>
            </a:avLst>
          </a:prstGeom>
          <a:solidFill>
            <a:schemeClr val="bg2">
              <a:alpha val="50000"/>
            </a:schemeClr>
          </a:solidFill>
          <a:ln w="12700">
            <a:miter lim="400000"/>
          </a:ln>
        </p:spPr>
        <p:txBody>
          <a:bodyPr wrap="square" lIns="0" tIns="0" rIns="0" bIns="0" anchor="ctr">
            <a:noAutofit/>
          </a:bodyPr>
          <a:lstStyle/>
          <a:p>
            <a:pPr lvl="0"/>
            <a:endParaRPr lang="en-US" sz="700" dirty="0" smtClean="0"/>
          </a:p>
        </p:txBody>
      </p:sp>
      <p:sp>
        <p:nvSpPr>
          <p:cNvPr id="4" name="Rounded Rectangle 8"/>
          <p:cNvSpPr>
            <a:spLocks noChangeArrowheads="1"/>
          </p:cNvSpPr>
          <p:nvPr/>
        </p:nvSpPr>
        <p:spPr bwMode="auto">
          <a:xfrm>
            <a:off x="5335588" y="1000125"/>
            <a:ext cx="6284912" cy="4857750"/>
          </a:xfrm>
          <a:prstGeom prst="roundRect">
            <a:avLst>
              <a:gd name="adj" fmla="val 1500"/>
            </a:avLst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 sz="700"/>
          </a:p>
        </p:txBody>
      </p:sp>
      <p:sp>
        <p:nvSpPr>
          <p:cNvPr id="5" name="Isosceles Triangle 9"/>
          <p:cNvSpPr>
            <a:spLocks noChangeArrowheads="1"/>
          </p:cNvSpPr>
          <p:nvPr/>
        </p:nvSpPr>
        <p:spPr bwMode="auto">
          <a:xfrm rot="16200000">
            <a:off x="5033963" y="3305175"/>
            <a:ext cx="358775" cy="244475"/>
          </a:xfrm>
          <a:prstGeom prst="triangle">
            <a:avLst>
              <a:gd name="adj" fmla="val 50000"/>
            </a:avLst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 sz="70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909479" y="1596788"/>
            <a:ext cx="5138383" cy="1994104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0" kern="1200" spc="0" baseline="0" dirty="0">
                <a:solidFill>
                  <a:schemeClr val="accent1"/>
                </a:solidFill>
                <a:latin typeface="Salesforce Sans Light" panose="020B0305020202020203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1"/>
          </p:nvPr>
        </p:nvSpPr>
        <p:spPr>
          <a:xfrm>
            <a:off x="5909216" y="3689193"/>
            <a:ext cx="5145471" cy="71590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Isosceles Triangle 7"/>
          <p:cNvSpPr/>
          <p:nvPr userDrawn="1"/>
        </p:nvSpPr>
        <p:spPr>
          <a:xfrm rot="16200000">
            <a:off x="5034644" y="3304790"/>
            <a:ext cx="358256" cy="245010"/>
          </a:xfrm>
          <a:prstGeom prst="triangle">
            <a:avLst/>
          </a:prstGeom>
          <a:solidFill>
            <a:schemeClr val="bg2">
              <a:alpha val="50000"/>
            </a:schemeClr>
          </a:solidFill>
          <a:ln w="12700">
            <a:miter lim="400000"/>
          </a:ln>
        </p:spPr>
        <p:txBody>
          <a:bodyPr wrap="square" lIns="0" tIns="0" rIns="0" bIns="0" anchor="ctr">
            <a:noAutofit/>
          </a:bodyPr>
          <a:lstStyle/>
          <a:p>
            <a:pPr lvl="0"/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362075270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alesforce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0" y="6091238"/>
            <a:ext cx="617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" y="0"/>
            <a:ext cx="12188824" cy="48126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2296075726"/>
      </p:ext>
    </p:extLst>
  </p:cSld>
  <p:clrMapOvr>
    <a:masterClrMapping/>
  </p:clrMapOvr>
  <p:transition spd="med">
    <p:fade/>
  </p:transition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">
    <p:bg>
      <p:bgPr>
        <a:solidFill>
          <a:srgbClr val="032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alesforce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0" y="6091238"/>
            <a:ext cx="617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" y="0"/>
            <a:ext cx="12188824" cy="48126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1269809871"/>
      </p:ext>
    </p:extLst>
  </p:cSld>
  <p:clrMapOvr>
    <a:masterClrMapping/>
  </p:clrMapOvr>
  <p:transition spd="med">
    <p:fade/>
  </p:transition>
  <p:hf sldNum="0"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er_Her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5349113" y="-1"/>
            <a:ext cx="6839712" cy="3819525"/>
          </a:xfrm>
          <a:prstGeom prst="rect">
            <a:avLst/>
          </a:prstGeom>
          <a:solidFill>
            <a:srgbClr val="032750"/>
          </a:solidFill>
        </p:spPr>
        <p:txBody>
          <a:bodyPr rIns="365760" rtlCol="0" anchor="ctr">
            <a:noAutofit/>
          </a:bodyPr>
          <a:lstStyle>
            <a:lvl1pPr algn="r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Paste Picture in Box and Send Image to Back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-1" y="-1"/>
            <a:ext cx="7642911" cy="3819525"/>
          </a:xfrm>
          <a:prstGeom prst="rect">
            <a:avLst/>
          </a:prstGeom>
          <a:gradFill>
            <a:gsLst>
              <a:gs pos="0">
                <a:srgbClr val="032750">
                  <a:alpha val="0"/>
                </a:srgbClr>
              </a:gs>
              <a:gs pos="27000">
                <a:srgbClr val="032750"/>
              </a:gs>
              <a:gs pos="100000">
                <a:srgbClr val="032750"/>
              </a:gs>
            </a:gsLst>
            <a:lin ang="10800000" scaled="1"/>
          </a:gradFill>
        </p:spPr>
        <p:txBody>
          <a:bodyPr lIns="457200" tIns="365760" rIns="1828800" bIns="914400"/>
          <a:lstStyle>
            <a:lvl1pPr marL="111125" indent="-1111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Salesforce Sans Light" panose="020B0305020202020203" pitchFamily="34" charset="0"/>
              </a:defRPr>
            </a:lvl1pPr>
            <a:lvl2pPr marL="111125" indent="0">
              <a:spcBef>
                <a:spcPts val="0"/>
              </a:spcBef>
              <a:spcAft>
                <a:spcPts val="0"/>
              </a:spcAft>
              <a:buNone/>
              <a:tabLst/>
              <a:defRPr lang="en-US" sz="1600" kern="1200" spc="0" baseline="0" dirty="0" smtClean="0">
                <a:solidFill>
                  <a:schemeClr val="bg2"/>
                </a:solidFill>
                <a:latin typeface="Salesforce Sans"/>
                <a:ea typeface="+mn-ea"/>
                <a:cs typeface="+mn-cs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2" name="Title 3"/>
          <p:cNvSpPr>
            <a:spLocks noGrp="1"/>
          </p:cNvSpPr>
          <p:nvPr>
            <p:ph type="title"/>
          </p:nvPr>
        </p:nvSpPr>
        <p:spPr>
          <a:xfrm>
            <a:off x="576072" y="3922776"/>
            <a:ext cx="11045952" cy="987552"/>
          </a:xfrm>
        </p:spPr>
        <p:txBody>
          <a:bodyPr/>
          <a:lstStyle>
            <a:lvl1pPr>
              <a:defRPr sz="2800" spc="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573089" y="2816352"/>
            <a:ext cx="1793674" cy="1216152"/>
          </a:xfrm>
          <a:prstGeom prst="rect">
            <a:avLst/>
          </a:prstGeom>
          <a:solidFill>
            <a:schemeClr val="bg1"/>
          </a:solidFill>
          <a:effectLst>
            <a:outerShdw blurRad="508000" dist="165100" dir="2700000" algn="ctr" rotWithShape="0">
              <a:srgbClr val="000000">
                <a:alpha val="12000"/>
              </a:srgbClr>
            </a:outerShdw>
          </a:effectLst>
        </p:spPr>
        <p:txBody>
          <a:bodyPr rtlCol="0" anchor="ctr">
            <a:no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576072" y="5047488"/>
            <a:ext cx="11045952" cy="1216152"/>
          </a:xfrm>
        </p:spPr>
        <p:txBody>
          <a:bodyPr/>
          <a:lstStyle>
            <a:lvl1pPr>
              <a:defRPr lang="en-US" spc="-10" smtClean="0"/>
            </a:lvl1pPr>
            <a:lvl2pPr>
              <a:defRPr lang="en-US" spc="-10" smtClean="0"/>
            </a:lvl2pPr>
            <a:lvl3pPr>
              <a:defRPr lang="en-US" spc="-10" smtClean="0"/>
            </a:lvl3pPr>
            <a:lvl4pPr>
              <a:defRPr lang="en-US" spc="-10" smtClean="0"/>
            </a:lvl4pPr>
            <a:lvl5pPr>
              <a:defRPr lang="en-US" spc="-1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29983542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er_Hero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-7682" y="0"/>
            <a:ext cx="12204189" cy="3810000"/>
          </a:xfrm>
          <a:solidFill>
            <a:schemeClr val="bg1">
              <a:lumMod val="7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2" name="Title 3"/>
          <p:cNvSpPr>
            <a:spLocks noGrp="1"/>
          </p:cNvSpPr>
          <p:nvPr>
            <p:ph type="title"/>
          </p:nvPr>
        </p:nvSpPr>
        <p:spPr>
          <a:xfrm>
            <a:off x="576072" y="3922776"/>
            <a:ext cx="11045952" cy="987552"/>
          </a:xfrm>
        </p:spPr>
        <p:txBody>
          <a:bodyPr/>
          <a:lstStyle>
            <a:lvl1pPr>
              <a:defRPr sz="2800" spc="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573089" y="2816352"/>
            <a:ext cx="1793674" cy="1216152"/>
          </a:xfrm>
          <a:prstGeom prst="rect">
            <a:avLst/>
          </a:prstGeom>
          <a:solidFill>
            <a:schemeClr val="bg1"/>
          </a:solidFill>
          <a:effectLst>
            <a:outerShdw blurRad="508000" dist="165100" dir="2700000" algn="ctr" rotWithShape="0">
              <a:srgbClr val="000000">
                <a:alpha val="12000"/>
              </a:srgbClr>
            </a:outerShdw>
          </a:effectLst>
        </p:spPr>
        <p:txBody>
          <a:bodyPr rtlCol="0" anchor="ctr">
            <a:noAutofit/>
          </a:bodyPr>
          <a:lstStyle>
            <a:lvl1pPr algn="ct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576072" y="5047488"/>
            <a:ext cx="11045952" cy="1216152"/>
          </a:xfrm>
        </p:spPr>
        <p:txBody>
          <a:bodyPr/>
          <a:lstStyle>
            <a:lvl1pPr>
              <a:defRPr lang="en-US" spc="-10" smtClean="0"/>
            </a:lvl1pPr>
            <a:lvl2pPr>
              <a:defRPr lang="en-US" spc="-10" smtClean="0"/>
            </a:lvl2pPr>
            <a:lvl3pPr>
              <a:defRPr lang="en-US" spc="-10" smtClean="0"/>
            </a:lvl3pPr>
            <a:lvl4pPr>
              <a:defRPr lang="en-US" spc="-10" smtClean="0"/>
            </a:lvl4pPr>
            <a:lvl5pPr>
              <a:defRPr lang="en-US" spc="-1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86159"/>
      </p:ext>
    </p:extLst>
  </p:cSld>
  <p:clrMapOvr>
    <a:masterClrMapping/>
  </p:clrMapOvr>
  <p:transition spd="med">
    <p:fade/>
  </p:transition>
  <p:hf sldNum="0"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_slide">
    <p:bg>
      <p:bgPr>
        <a:solidFill>
          <a:srgbClr val="032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8"/>
          <p:cNvSpPr/>
          <p:nvPr/>
        </p:nvSpPr>
        <p:spPr>
          <a:xfrm>
            <a:off x="2830513" y="2051050"/>
            <a:ext cx="6527800" cy="275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584200">
              <a:defRPr sz="17000" spc="0">
                <a:latin typeface="+mn-lt"/>
                <a:ea typeface="+mn-ea"/>
                <a:cs typeface="+mn-cs"/>
                <a:sym typeface="Salesforce Sans Light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 sz="1800" spc="0">
                <a:solidFill>
                  <a:srgbClr val="000000"/>
                </a:solidFill>
              </a:defRPr>
            </a:pPr>
            <a:r>
              <a:rPr sz="8800" dirty="0">
                <a:solidFill>
                  <a:schemeClr val="bg1"/>
                </a:solidFill>
                <a:latin typeface="+mj-lt"/>
              </a:rPr>
              <a:t>thank </a:t>
            </a:r>
            <a:r>
              <a:rPr sz="8800" spc="300" dirty="0">
                <a:solidFill>
                  <a:schemeClr val="bg1"/>
                </a:solidFill>
                <a:latin typeface="+mj-lt"/>
              </a:rPr>
              <a:t>y   u</a:t>
            </a:r>
          </a:p>
        </p:txBody>
      </p:sp>
      <p:sp>
        <p:nvSpPr>
          <p:cNvPr id="6" name="Freeform 2"/>
          <p:cNvSpPr>
            <a:spLocks noChangeArrowheads="1"/>
          </p:cNvSpPr>
          <p:nvPr userDrawn="1"/>
        </p:nvSpPr>
        <p:spPr bwMode="auto">
          <a:xfrm>
            <a:off x="7216939" y="3302406"/>
            <a:ext cx="814832" cy="574198"/>
          </a:xfrm>
          <a:custGeom>
            <a:avLst/>
            <a:gdLst>
              <a:gd name="T0" fmla="*/ 208 w 3077"/>
              <a:gd name="T1" fmla="*/ 594 h 2146"/>
              <a:gd name="T2" fmla="*/ 257 w 3077"/>
              <a:gd name="T3" fmla="*/ 831 h 2146"/>
              <a:gd name="T4" fmla="*/ 0 w 3077"/>
              <a:gd name="T5" fmla="*/ 1278 h 2146"/>
              <a:gd name="T6" fmla="*/ 514 w 3077"/>
              <a:gd name="T7" fmla="*/ 1795 h 2146"/>
              <a:gd name="T8" fmla="*/ 619 w 3077"/>
              <a:gd name="T9" fmla="*/ 1784 h 2146"/>
              <a:gd name="T10" fmla="*/ 1138 w 3077"/>
              <a:gd name="T11" fmla="*/ 2145 h 2146"/>
              <a:gd name="T12" fmla="*/ 1647 w 3077"/>
              <a:gd name="T13" fmla="*/ 1809 h 2146"/>
              <a:gd name="T14" fmla="*/ 1859 w 3077"/>
              <a:gd name="T15" fmla="*/ 1858 h 2146"/>
              <a:gd name="T16" fmla="*/ 2283 w 3077"/>
              <a:gd name="T17" fmla="*/ 1610 h 2146"/>
              <a:gd name="T18" fmla="*/ 2413 w 3077"/>
              <a:gd name="T19" fmla="*/ 1623 h 2146"/>
              <a:gd name="T20" fmla="*/ 3076 w 3077"/>
              <a:gd name="T21" fmla="*/ 957 h 2146"/>
              <a:gd name="T22" fmla="*/ 2413 w 3077"/>
              <a:gd name="T23" fmla="*/ 290 h 2146"/>
              <a:gd name="T24" fmla="*/ 2145 w 3077"/>
              <a:gd name="T25" fmla="*/ 347 h 2146"/>
              <a:gd name="T26" fmla="*/ 1670 w 3077"/>
              <a:gd name="T27" fmla="*/ 67 h 2146"/>
              <a:gd name="T28" fmla="*/ 1280 w 3077"/>
              <a:gd name="T29" fmla="*/ 234 h 2146"/>
              <a:gd name="T30" fmla="*/ 805 w 3077"/>
              <a:gd name="T31" fmla="*/ 0 h 2146"/>
              <a:gd name="T32" fmla="*/ 208 w 3077"/>
              <a:gd name="T33" fmla="*/ 594 h 2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77" h="2146">
                <a:moveTo>
                  <a:pt x="208" y="594"/>
                </a:moveTo>
                <a:cubicBezTo>
                  <a:pt x="208" y="678"/>
                  <a:pt x="225" y="758"/>
                  <a:pt x="257" y="831"/>
                </a:cubicBezTo>
                <a:cubicBezTo>
                  <a:pt x="103" y="920"/>
                  <a:pt x="0" y="1087"/>
                  <a:pt x="0" y="1278"/>
                </a:cubicBezTo>
                <a:cubicBezTo>
                  <a:pt x="0" y="1564"/>
                  <a:pt x="230" y="1795"/>
                  <a:pt x="514" y="1795"/>
                </a:cubicBezTo>
                <a:cubicBezTo>
                  <a:pt x="550" y="1795"/>
                  <a:pt x="585" y="1791"/>
                  <a:pt x="619" y="1784"/>
                </a:cubicBezTo>
                <a:cubicBezTo>
                  <a:pt x="697" y="1995"/>
                  <a:pt x="900" y="2145"/>
                  <a:pt x="1138" y="2145"/>
                </a:cubicBezTo>
                <a:cubicBezTo>
                  <a:pt x="1367" y="2145"/>
                  <a:pt x="1563" y="2006"/>
                  <a:pt x="1647" y="1809"/>
                </a:cubicBezTo>
                <a:cubicBezTo>
                  <a:pt x="1711" y="1840"/>
                  <a:pt x="1783" y="1858"/>
                  <a:pt x="1859" y="1858"/>
                </a:cubicBezTo>
                <a:cubicBezTo>
                  <a:pt x="2041" y="1858"/>
                  <a:pt x="2199" y="1758"/>
                  <a:pt x="2283" y="1610"/>
                </a:cubicBezTo>
                <a:cubicBezTo>
                  <a:pt x="2325" y="1619"/>
                  <a:pt x="2368" y="1623"/>
                  <a:pt x="2413" y="1623"/>
                </a:cubicBezTo>
                <a:cubicBezTo>
                  <a:pt x="2779" y="1623"/>
                  <a:pt x="3076" y="1325"/>
                  <a:pt x="3076" y="957"/>
                </a:cubicBezTo>
                <a:cubicBezTo>
                  <a:pt x="3076" y="589"/>
                  <a:pt x="2779" y="290"/>
                  <a:pt x="2413" y="290"/>
                </a:cubicBezTo>
                <a:cubicBezTo>
                  <a:pt x="2318" y="290"/>
                  <a:pt x="2227" y="311"/>
                  <a:pt x="2145" y="347"/>
                </a:cubicBezTo>
                <a:cubicBezTo>
                  <a:pt x="2051" y="180"/>
                  <a:pt x="1873" y="67"/>
                  <a:pt x="1670" y="67"/>
                </a:cubicBezTo>
                <a:cubicBezTo>
                  <a:pt x="1518" y="67"/>
                  <a:pt x="1380" y="131"/>
                  <a:pt x="1280" y="234"/>
                </a:cubicBezTo>
                <a:cubicBezTo>
                  <a:pt x="1171" y="92"/>
                  <a:pt x="999" y="0"/>
                  <a:pt x="805" y="0"/>
                </a:cubicBezTo>
                <a:cubicBezTo>
                  <a:pt x="475" y="0"/>
                  <a:pt x="208" y="266"/>
                  <a:pt x="208" y="594"/>
                </a:cubicBezTo>
              </a:path>
            </a:pathLst>
          </a:custGeom>
          <a:solidFill>
            <a:srgbClr val="158BD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" y="0"/>
            <a:ext cx="12188824" cy="48126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2375365316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wing Gu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81025" y="0"/>
            <a:ext cx="0" cy="6858000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1618913" y="-1588"/>
            <a:ext cx="0" cy="6858001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6200000">
            <a:off x="6094413" y="-102130"/>
            <a:ext cx="0" cy="12188825"/>
          </a:xfrm>
          <a:prstGeom prst="line">
            <a:avLst/>
          </a:prstGeom>
          <a:ln w="635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>
            <a:off x="6094413" y="-4336462"/>
            <a:ext cx="0" cy="12188825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115175" y="2289702"/>
            <a:ext cx="4433888" cy="3538537"/>
          </a:xfrm>
          <a:prstGeom prst="rect">
            <a:avLst/>
          </a:prstGeom>
        </p:spPr>
        <p:txBody>
          <a:bodyPr lIns="121893" tIns="60947" rIns="121893" bIns="60947">
            <a:spAutoFit/>
          </a:bodyPr>
          <a:lstStyle/>
          <a:p>
            <a:pPr defTabSz="542925">
              <a:spcBef>
                <a:spcPts val="800"/>
              </a:spcBef>
            </a:pPr>
            <a:r>
              <a:rPr lang="en-US" sz="1600" b="1">
                <a:solidFill>
                  <a:srgbClr val="00A1E0"/>
                </a:solidFill>
                <a:cs typeface="Salesforce Sans" charset="0"/>
              </a:rPr>
              <a:t>Realigning Guides</a:t>
            </a:r>
            <a:endParaRPr lang="en-US" sz="1600">
              <a:solidFill>
                <a:srgbClr val="00A1E0"/>
              </a:solidFill>
              <a:cs typeface="Salesforce Sans" charset="0"/>
            </a:endParaRPr>
          </a:p>
          <a:p>
            <a:pPr defTabSz="542925">
              <a:spcBef>
                <a:spcPts val="800"/>
              </a:spcBef>
            </a:pPr>
            <a:r>
              <a:rPr lang="en-US" sz="1200">
                <a:solidFill>
                  <a:schemeClr val="accent2"/>
                </a:solidFill>
                <a:cs typeface="Salesforce Sans" charset="0"/>
              </a:rPr>
              <a:t>Guides can can easily be bumped and moved accidentally.  </a:t>
            </a:r>
          </a:p>
          <a:p>
            <a:pPr defTabSz="542925">
              <a:spcBef>
                <a:spcPts val="800"/>
              </a:spcBef>
            </a:pPr>
            <a:r>
              <a:rPr lang="en-US" sz="1200">
                <a:solidFill>
                  <a:schemeClr val="accent2"/>
                </a:solidFill>
                <a:cs typeface="Salesforce Sans" charset="0"/>
              </a:rPr>
              <a:t>This slide layout show you how to reset your guides. </a:t>
            </a:r>
          </a:p>
          <a:p>
            <a:pPr defTabSz="542925">
              <a:spcBef>
                <a:spcPts val="800"/>
              </a:spcBef>
            </a:pPr>
            <a:r>
              <a:rPr lang="en-US" sz="1200" b="1">
                <a:solidFill>
                  <a:schemeClr val="accent2"/>
                </a:solidFill>
                <a:cs typeface="Salesforce Sans" charset="0"/>
              </a:rPr>
              <a:t>NOTE: </a:t>
            </a:r>
            <a:r>
              <a:rPr lang="en-US" sz="1200">
                <a:solidFill>
                  <a:schemeClr val="accent2"/>
                </a:solidFill>
                <a:cs typeface="Salesforce Sans" charset="0"/>
              </a:rPr>
              <a:t>When working on any older deck, be sure to check and ensure that the guides in your deck are set.</a:t>
            </a:r>
          </a:p>
          <a:p>
            <a:pPr defTabSz="542925">
              <a:spcBef>
                <a:spcPts val="800"/>
              </a:spcBef>
              <a:buFont typeface="Salesforce Sans" charset="0"/>
              <a:buAutoNum type="arabicPeriod"/>
            </a:pPr>
            <a:r>
              <a:rPr lang="en-US" sz="1200" b="1">
                <a:solidFill>
                  <a:schemeClr val="accent2"/>
                </a:solidFill>
                <a:cs typeface="Salesforce Sans" charset="0"/>
              </a:rPr>
              <a:t>Turn on your guides </a:t>
            </a:r>
          </a:p>
          <a:p>
            <a:pPr defTabSz="542925">
              <a:spcBef>
                <a:spcPts val="800"/>
              </a:spcBef>
              <a:buFont typeface="Salesforce Sans" charset="0"/>
              <a:buAutoNum type="arabicPeriod" startAt="2"/>
            </a:pPr>
            <a:r>
              <a:rPr lang="en-US" sz="1200" b="1">
                <a:solidFill>
                  <a:schemeClr val="accent2"/>
                </a:solidFill>
                <a:cs typeface="Salesforce Sans" charset="0"/>
              </a:rPr>
              <a:t>Insert a new slide the using the Guide Layout slide option.</a:t>
            </a:r>
          </a:p>
          <a:p>
            <a:pPr defTabSz="542925">
              <a:spcBef>
                <a:spcPts val="800"/>
              </a:spcBef>
              <a:buFont typeface="Salesforce Sans" charset="0"/>
              <a:buAutoNum type="arabicPeriod" startAt="2"/>
            </a:pPr>
            <a:r>
              <a:rPr lang="en-US" sz="1200" b="1">
                <a:solidFill>
                  <a:schemeClr val="accent2"/>
                </a:solidFill>
                <a:cs typeface="Salesforce Sans" charset="0"/>
              </a:rPr>
              <a:t>Do your guides align with the orange lines in the new slide?  </a:t>
            </a:r>
            <a:r>
              <a:rPr lang="en-US" sz="1200">
                <a:solidFill>
                  <a:schemeClr val="accent2"/>
                </a:solidFill>
                <a:cs typeface="Salesforce Sans" charset="0"/>
              </a:rPr>
              <a:t>If yes, your guides are set, if not, proceed then realign each of the lines to line up with the lines shown on this page. </a:t>
            </a:r>
          </a:p>
          <a:p>
            <a:pPr defTabSz="542925">
              <a:spcBef>
                <a:spcPts val="800"/>
              </a:spcBef>
              <a:buFont typeface="Salesforce Sans" charset="0"/>
              <a:buAutoNum type="arabicPeriod" startAt="2"/>
            </a:pPr>
            <a:r>
              <a:rPr lang="en-US" sz="1200" b="1">
                <a:solidFill>
                  <a:schemeClr val="accent2"/>
                </a:solidFill>
                <a:cs typeface="Salesforce Sans" charset="0"/>
              </a:rPr>
              <a:t>Once guides are reset, delete the Guide Layout Slide</a:t>
            </a:r>
          </a:p>
          <a:p>
            <a:pPr defTabSz="542925">
              <a:spcBef>
                <a:spcPts val="800"/>
              </a:spcBef>
            </a:pPr>
            <a:endParaRPr lang="en-US" sz="1300">
              <a:solidFill>
                <a:schemeClr val="accent2"/>
              </a:solidFill>
              <a:cs typeface="Salesforce Sans" charset="0"/>
            </a:endParaRPr>
          </a:p>
          <a:p>
            <a:pPr defTabSz="542925">
              <a:spcBef>
                <a:spcPts val="800"/>
              </a:spcBef>
            </a:pPr>
            <a:endParaRPr lang="en-US" sz="1300">
              <a:solidFill>
                <a:schemeClr val="accent2"/>
              </a:solidFill>
              <a:cs typeface="Salesforce Sans" charset="0"/>
            </a:endParaRPr>
          </a:p>
        </p:txBody>
      </p:sp>
      <p:sp>
        <p:nvSpPr>
          <p:cNvPr id="8" name="Right Arrow 7"/>
          <p:cNvSpPr/>
          <p:nvPr/>
        </p:nvSpPr>
        <p:spPr>
          <a:xfrm rot="8100000" flipH="1">
            <a:off x="11244280" y="1765038"/>
            <a:ext cx="364585" cy="373248"/>
          </a:xfrm>
          <a:prstGeom prst="rightArrow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VAG Rounded Std Light"/>
            </a:endParaRPr>
          </a:p>
        </p:txBody>
      </p:sp>
      <p:sp>
        <p:nvSpPr>
          <p:cNvPr id="9" name="Right Arrow 8"/>
          <p:cNvSpPr/>
          <p:nvPr/>
        </p:nvSpPr>
        <p:spPr>
          <a:xfrm rot="13500000">
            <a:off x="580245" y="1765038"/>
            <a:ext cx="364585" cy="373248"/>
          </a:xfrm>
          <a:prstGeom prst="rightArrow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VAG Rounded Std Light"/>
            </a:endParaRPr>
          </a:p>
        </p:txBody>
      </p:sp>
      <p:sp>
        <p:nvSpPr>
          <p:cNvPr id="10" name="Right Arrow 9"/>
          <p:cNvSpPr/>
          <p:nvPr/>
        </p:nvSpPr>
        <p:spPr>
          <a:xfrm rot="13500000" flipH="1" flipV="1">
            <a:off x="11244279" y="5638833"/>
            <a:ext cx="364585" cy="373248"/>
          </a:xfrm>
          <a:prstGeom prst="rightArrow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VAG Rounded Std Light"/>
            </a:endParaRPr>
          </a:p>
        </p:txBody>
      </p:sp>
      <p:sp>
        <p:nvSpPr>
          <p:cNvPr id="11" name="Right Arrow 10"/>
          <p:cNvSpPr/>
          <p:nvPr/>
        </p:nvSpPr>
        <p:spPr>
          <a:xfrm rot="8100000" flipV="1">
            <a:off x="580245" y="5638833"/>
            <a:ext cx="364585" cy="373248"/>
          </a:xfrm>
          <a:prstGeom prst="rightArrow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VAG Rounded Std Light"/>
            </a:endParaRPr>
          </a:p>
        </p:txBody>
      </p:sp>
      <p:sp>
        <p:nvSpPr>
          <p:cNvPr id="12" name="Content Placeholder 16"/>
          <p:cNvSpPr txBox="1">
            <a:spLocks/>
          </p:cNvSpPr>
          <p:nvPr/>
        </p:nvSpPr>
        <p:spPr>
          <a:xfrm>
            <a:off x="1117600" y="2289702"/>
            <a:ext cx="4724400" cy="3525837"/>
          </a:xfrm>
          <a:prstGeom prst="rect">
            <a:avLst/>
          </a:prstGeom>
        </p:spPr>
        <p:txBody>
          <a:bodyPr lIns="121893" tIns="60947" rIns="121893" bIns="60947"/>
          <a:lstStyle>
            <a:lvl1pPr marL="0" indent="0" algn="l" defTabSz="457177" rtl="0" eaLnBrk="1" latinLnBrk="0" hangingPunct="1">
              <a:spcBef>
                <a:spcPts val="1200"/>
              </a:spcBef>
              <a:buFont typeface="Arial"/>
              <a:buNone/>
              <a:defRPr sz="2400" kern="1200">
                <a:solidFill>
                  <a:schemeClr val="accent3"/>
                </a:solidFill>
                <a:latin typeface="Arial"/>
                <a:ea typeface="+mn-ea"/>
                <a:cs typeface="Arial"/>
              </a:defRPr>
            </a:lvl1pPr>
            <a:lvl2pPr marL="233363" indent="-233363" algn="l" defTabSz="457177" rtl="0" eaLnBrk="1" latinLnBrk="0" hangingPunct="1">
              <a:spcBef>
                <a:spcPts val="800"/>
              </a:spcBef>
              <a:spcAft>
                <a:spcPts val="200"/>
              </a:spcAft>
              <a:buFont typeface="Arial"/>
              <a:buChar char="•"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457200" indent="-161925" algn="l" defTabSz="457177" rtl="0" eaLnBrk="1" latinLnBrk="0" hangingPunct="1">
              <a:spcBef>
                <a:spcPts val="600"/>
              </a:spcBef>
              <a:spcAft>
                <a:spcPts val="200"/>
              </a:spcAft>
              <a:buFont typeface="Lucida Grande"/>
              <a:buChar char="-"/>
              <a:tabLst/>
              <a:defRPr sz="16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600120" indent="-228589" algn="l" defTabSz="457177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297" indent="-228589" algn="l" defTabSz="457177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474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What are Drawing Guides?  </a:t>
            </a:r>
          </a:p>
          <a:p>
            <a:pPr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This lines that that appear on all pages in the same spot, but don’t show up when you print or view deck in Show mode.  </a:t>
            </a:r>
          </a:p>
          <a:p>
            <a:pPr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Think of them as internal margins for the proper alignment and consistent placement of content. Object will snap to them and they are also perfect for cropping an image to. </a:t>
            </a:r>
          </a:p>
          <a:p>
            <a:pPr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This template has pre-made guides that delineate where your workspace is.  </a:t>
            </a: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/>
            </a:r>
            <a:b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</a:br>
            <a:r>
              <a:rPr lang="en-US" sz="12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/>
            </a:r>
            <a:br>
              <a:rPr lang="en-US" sz="12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How </a:t>
            </a:r>
            <a:r>
              <a:rPr lang="en-US" sz="1600" b="1" dirty="0">
                <a:solidFill>
                  <a:schemeClr val="accent1"/>
                </a:solidFill>
                <a:latin typeface="Salesforce Sans"/>
                <a:cs typeface="Salesforce Sans"/>
              </a:rPr>
              <a:t>to Turn Guides On and </a:t>
            </a: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Off</a:t>
            </a:r>
          </a:p>
          <a:p>
            <a:pPr fontAlgn="auto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Windows: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ALT + F9 or Right click in blue area off workspace &gt;Grids and Guides&gt;Display Drawing Guides on Screen</a:t>
            </a:r>
          </a:p>
          <a:p>
            <a:pPr fontAlgn="auto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Mac 2011: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Control + Option + Command + G or </a:t>
            </a:r>
            <a:b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</a:b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View&gt;Guides&gt;Static Guides</a:t>
            </a:r>
          </a:p>
          <a:p>
            <a:pPr fontAlgn="auto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MAC 2008:  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Command + G or View&gt;Guides&gt;Static Guides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7497763" y="1776413"/>
            <a:ext cx="3659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lesforce Sans" charset="0"/>
                <a:ea typeface="ＭＳ Ｐゴシック" charset="0"/>
              </a:defRPr>
            </a:lvl9pPr>
          </a:lstStyle>
          <a:p>
            <a:pPr algn="r">
              <a:spcBef>
                <a:spcPts val="300"/>
              </a:spcBef>
              <a:spcAft>
                <a:spcPts val="1000"/>
              </a:spcAft>
            </a:pPr>
            <a:r>
              <a:rPr lang="en-US" sz="1200">
                <a:solidFill>
                  <a:schemeClr val="tx2"/>
                </a:solidFill>
              </a:rPr>
              <a:t>The left and right top and bottom corners only area you should work within on your slides.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16200000">
            <a:off x="6094413" y="-5414963"/>
            <a:ext cx="0" cy="12188825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>
            <a:off x="6094413" y="-4626507"/>
            <a:ext cx="0" cy="12188825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>
            <a:off x="6094413" y="427037"/>
            <a:ext cx="0" cy="12188825"/>
          </a:xfrm>
          <a:prstGeom prst="line">
            <a:avLst/>
          </a:prstGeom>
          <a:ln w="635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8"/>
          <p:cNvSpPr txBox="1">
            <a:spLocks/>
          </p:cNvSpPr>
          <p:nvPr userDrawn="1"/>
        </p:nvSpPr>
        <p:spPr>
          <a:xfrm>
            <a:off x="571500" y="153988"/>
            <a:ext cx="11515725" cy="908050"/>
          </a:xfrm>
          <a:prstGeom prst="rect">
            <a:avLst/>
          </a:prstGeom>
          <a:effectLst/>
        </p:spPr>
        <p:txBody>
          <a:bodyPr lIns="0" tIns="0" rIns="0" bIns="0"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spc="-2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spc="0" dirty="0" smtClean="0">
                <a:latin typeface="Salesforce Sans"/>
              </a:rPr>
              <a:t>Drawing Guide Placement and Realignment Tool (Margins)</a:t>
            </a:r>
            <a:endParaRPr spc="0" dirty="0">
              <a:latin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2038645967"/>
      </p:ext>
    </p:extLst>
  </p:cSld>
  <p:clrMapOvr>
    <a:masterClrMapping/>
  </p:clrMapOvr>
  <p:transition spd="med">
    <p:fade/>
  </p:transition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theme" Target="../theme/theme1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6"/>
          <p:cNvSpPr>
            <a:spLocks noGrp="1"/>
          </p:cNvSpPr>
          <p:nvPr>
            <p:ph type="body" idx="1"/>
          </p:nvPr>
        </p:nvSpPr>
        <p:spPr bwMode="auto">
          <a:xfrm>
            <a:off x="571500" y="1762125"/>
            <a:ext cx="11045825" cy="43148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571500" y="63500"/>
            <a:ext cx="11045825" cy="990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" y="0"/>
            <a:ext cx="12188824" cy="48126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Salesforce Sans"/>
              <a:cs typeface="Salesforce Sans"/>
            </a:endParaRP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77851" y="6498168"/>
            <a:ext cx="10587082" cy="18106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pc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pic>
        <p:nvPicPr>
          <p:cNvPr id="1032" name="Picture 7" descr="Salesforce Logo.png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0" y="6091238"/>
            <a:ext cx="617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1" y="0"/>
            <a:ext cx="12188824" cy="48126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pic>
        <p:nvPicPr>
          <p:cNvPr id="8" name="Picture 7" descr="Salesforce Logo.png"/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584" y="6090770"/>
            <a:ext cx="616462" cy="4315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5" r:id="rId18"/>
    <p:sldLayoutId id="2147483924" r:id="rId19"/>
    <p:sldLayoutId id="2147483927" r:id="rId20"/>
    <p:sldLayoutId id="2147483946" r:id="rId21"/>
    <p:sldLayoutId id="2147483948" r:id="rId22"/>
    <p:sldLayoutId id="2147483928" r:id="rId23"/>
    <p:sldLayoutId id="2147483929" r:id="rId24"/>
    <p:sldLayoutId id="2147483932" r:id="rId25"/>
    <p:sldLayoutId id="2147483933" r:id="rId26"/>
    <p:sldLayoutId id="2147483934" r:id="rId27"/>
    <p:sldLayoutId id="2147483930" r:id="rId28"/>
    <p:sldLayoutId id="2147483935" r:id="rId29"/>
    <p:sldLayoutId id="2147483940" r:id="rId30"/>
    <p:sldLayoutId id="2147483945" r:id="rId31"/>
    <p:sldLayoutId id="2147483937" r:id="rId32"/>
    <p:sldLayoutId id="2147483938" r:id="rId33"/>
    <p:sldLayoutId id="2147483939" r:id="rId34"/>
  </p:sldLayoutIdLst>
  <p:transition spd="med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1"/>
          </a:solidFill>
          <a:latin typeface="+mn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Salesforce Sans" charset="0"/>
          <a:ea typeface="ＭＳ Ｐゴシック" charset="0"/>
          <a:cs typeface="ＭＳ Ｐゴシック" charset="0"/>
        </a:defRPr>
      </a:lvl9pPr>
    </p:titleStyle>
    <p:bodyStyle>
      <a:lvl1pPr algn="l" rtl="0" eaLnBrk="1" fontAlgn="base" hangingPunct="1">
        <a:spcBef>
          <a:spcPts val="1200"/>
        </a:spcBef>
        <a:spcAft>
          <a:spcPts val="200"/>
        </a:spcAft>
        <a:buClr>
          <a:srgbClr val="7F7F7F"/>
        </a:buClr>
        <a:buSzPct val="100000"/>
        <a:buFont typeface="Arial" charset="0"/>
        <a:buChar char="​"/>
        <a:defRPr lang="en-US" sz="2000" kern="1200" dirty="0">
          <a:solidFill>
            <a:srgbClr val="5C656A"/>
          </a:solidFill>
          <a:latin typeface="Salesforce Sans"/>
          <a:ea typeface="ＭＳ Ｐゴシック" charset="0"/>
          <a:cs typeface="ＭＳ Ｐゴシック" charset="0"/>
        </a:defRPr>
      </a:lvl1pPr>
      <a:lvl2pPr marL="182563" indent="-182563" algn="l" rtl="0" eaLnBrk="1" fontAlgn="base" hangingPunct="1">
        <a:spcBef>
          <a:spcPts val="200"/>
        </a:spcBef>
        <a:spcAft>
          <a:spcPts val="600"/>
        </a:spcAft>
        <a:buClr>
          <a:schemeClr val="accent2"/>
        </a:buClr>
        <a:buSzPct val="100000"/>
        <a:buFont typeface="Arial" charset="0"/>
        <a:buChar char="•"/>
        <a:defRPr lang="en-US" kern="1200" dirty="0">
          <a:solidFill>
            <a:schemeClr val="accent2"/>
          </a:solidFill>
          <a:latin typeface="Salesforce Sans"/>
          <a:ea typeface="ＭＳ Ｐゴシック" charset="0"/>
          <a:cs typeface="+mn-cs"/>
        </a:defRPr>
      </a:lvl2pPr>
      <a:lvl3pPr marL="365125" indent="-182563" algn="l" rtl="0" eaLnBrk="1" fontAlgn="base" hangingPunct="1">
        <a:spcBef>
          <a:spcPct val="0"/>
        </a:spcBef>
        <a:spcAft>
          <a:spcPts val="600"/>
        </a:spcAft>
        <a:buClr>
          <a:schemeClr val="accent2"/>
        </a:buClr>
        <a:buSzPct val="100000"/>
        <a:buFont typeface="Arial" charset="0"/>
        <a:buChar char="•"/>
        <a:defRPr lang="en-US" sz="1600" kern="1200" dirty="0">
          <a:solidFill>
            <a:schemeClr val="accent2"/>
          </a:solidFill>
          <a:latin typeface="Salesforce Sans"/>
          <a:ea typeface="ＭＳ Ｐゴシック" charset="0"/>
          <a:cs typeface="+mn-cs"/>
        </a:defRPr>
      </a:lvl3pPr>
      <a:lvl4pPr marL="547688" indent="-182563" algn="l" rtl="0" eaLnBrk="1" fontAlgn="base" hangingPunct="1">
        <a:spcBef>
          <a:spcPct val="0"/>
        </a:spcBef>
        <a:spcAft>
          <a:spcPts val="600"/>
        </a:spcAft>
        <a:buClr>
          <a:schemeClr val="accent2"/>
        </a:buClr>
        <a:buSzPct val="100000"/>
        <a:buFont typeface="Arial" charset="0"/>
        <a:buChar char="•"/>
        <a:defRPr lang="en-US" sz="1400" kern="1200" dirty="0">
          <a:solidFill>
            <a:schemeClr val="accent2"/>
          </a:solidFill>
          <a:latin typeface="Salesforce Sans"/>
          <a:ea typeface="ＭＳ Ｐゴシック" charset="0"/>
          <a:cs typeface="+mn-cs"/>
        </a:defRPr>
      </a:lvl4pPr>
      <a:lvl5pPr algn="l" rtl="0" eaLnBrk="1" fontAlgn="base" hangingPunct="1">
        <a:spcBef>
          <a:spcPts val="200"/>
        </a:spcBef>
        <a:spcAft>
          <a:spcPts val="600"/>
        </a:spcAft>
        <a:buClr>
          <a:srgbClr val="7F7F7F"/>
        </a:buClr>
        <a:buSzPct val="100000"/>
        <a:buFont typeface="Arial" charset="0"/>
        <a:defRPr lang="en-US" sz="2000" kern="1200" dirty="0">
          <a:solidFill>
            <a:srgbClr val="5C656A"/>
          </a:solidFill>
          <a:latin typeface="Salesforce Sans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Jodi.Wagner@accenture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tiff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Jodi.wagner@accenture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11.xml"/><Relationship Id="rId2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Blazing the Trail from Solo Admin to </a:t>
            </a:r>
            <a:br>
              <a:rPr lang="en-US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Centre of Excellence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Subtitle 3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Jodi Wagner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Salesforce MVP &amp; Manager at Accenture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  <a:hlinkClick r:id="rId2"/>
              </a:rPr>
              <a:t>jodi.wagner@accenture.com</a:t>
            </a:r>
            <a:endParaRPr lang="en-US" sz="16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Blog: </a:t>
            </a:r>
            <a:r>
              <a:rPr lang="en-US" sz="1600" dirty="0" err="1" smtClean="0">
                <a:latin typeface="Arial" charset="0"/>
                <a:ea typeface="Arial" charset="0"/>
                <a:cs typeface="Arial" charset="0"/>
              </a:rPr>
              <a:t>www.forceofanarchy.com</a:t>
            </a: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	</a:t>
            </a:r>
          </a:p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Twitter: @</a:t>
            </a:r>
            <a:r>
              <a:rPr lang="en-US" sz="1600" dirty="0" err="1" smtClean="0">
                <a:latin typeface="Arial" charset="0"/>
                <a:ea typeface="Arial" charset="0"/>
                <a:cs typeface="Arial" charset="0"/>
              </a:rPr>
              <a:t>jmwagner</a:t>
            </a:r>
            <a:endParaRPr lang="en-US" sz="1600" dirty="0" smtClean="0">
              <a:latin typeface="Arial" charset="0"/>
              <a:ea typeface="Arial" charset="0"/>
              <a:cs typeface="Arial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671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562424" y="3706484"/>
            <a:ext cx="6956965" cy="611350"/>
          </a:xfrm>
        </p:spPr>
        <p:txBody>
          <a:bodyPr/>
          <a:lstStyle/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Jodi Wagner </a:t>
            </a:r>
          </a:p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Salesforce MVP &amp; Manager at Accenture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562424" y="5516141"/>
            <a:ext cx="7197276" cy="970824"/>
          </a:xfrm>
        </p:spPr>
        <p:txBody>
          <a:bodyPr/>
          <a:lstStyle/>
          <a:p>
            <a:r>
              <a:rPr lang="en-US" sz="1800" dirty="0">
                <a:latin typeface="Arial" charset="0"/>
                <a:ea typeface="Arial" charset="0"/>
                <a:cs typeface="Arial" charset="0"/>
                <a:hlinkClick r:id="rId2"/>
              </a:rPr>
              <a:t>j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  <a:hlinkClick r:id="rId2"/>
              </a:rPr>
              <a:t>odi.wagner@accenture.com</a:t>
            </a:r>
            <a:endParaRPr lang="en-US" sz="18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Blog: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www.forceofanarchy.com</a:t>
            </a:r>
            <a:endParaRPr lang="en-US" sz="18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Twitter: @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jmwagner</a:t>
            </a:r>
            <a:endParaRPr lang="en-US" sz="1800" dirty="0" smtClean="0">
              <a:latin typeface="Arial" charset="0"/>
              <a:ea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62424" y="823982"/>
            <a:ext cx="7197276" cy="1874128"/>
          </a:xfrm>
        </p:spPr>
        <p:txBody>
          <a:bodyPr/>
          <a:lstStyle/>
          <a:p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Blazing the Trail from Solo </a:t>
            </a:r>
            <a:br>
              <a:rPr lang="en-US" sz="44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Admin to Centre of Excellence</a:t>
            </a:r>
            <a:endParaRPr lang="en-US" sz="4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 r="4097"/>
          <a:stretch>
            <a:fillRect/>
          </a:stretch>
        </p:blipFill>
        <p:spPr>
          <a:xfrm>
            <a:off x="7954963" y="-19050"/>
            <a:ext cx="4233862" cy="68961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695" y="5613400"/>
            <a:ext cx="1149350" cy="1149350"/>
          </a:xfrm>
          <a:prstGeom prst="rect">
            <a:avLst/>
          </a:prstGeom>
        </p:spPr>
      </p:pic>
      <p:pic>
        <p:nvPicPr>
          <p:cNvPr id="7" name="Picture 6" descr="MVP-Logo-Horiz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795" y="4544317"/>
            <a:ext cx="1329405" cy="739909"/>
          </a:xfrm>
          <a:prstGeom prst="rect">
            <a:avLst/>
          </a:prstGeom>
        </p:spPr>
      </p:pic>
      <p:pic>
        <p:nvPicPr>
          <p:cNvPr id="9" name="Picture 11" descr="https://lh4.googleusercontent.com/GDDzypDwIEykEb2SZQLE43p30O49e8n-tmzilrbt204uRVTADIPf3AXEPDYAVAVv5sjouaDvMn94Nc4eNPTFRbqxic4wXiqNDft-dnHJXk_8skcaAEX5_HrPCj_qG2pmQ_Rkprq31g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2" t="20767" r="25023"/>
          <a:stretch/>
        </p:blipFill>
        <p:spPr bwMode="auto">
          <a:xfrm>
            <a:off x="432694" y="4463475"/>
            <a:ext cx="870758" cy="9893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https://lh5.googleusercontent.com/5dmPIc-0CkVpUuH_nVYsGEh9o8NlccDxogMIW9abHNDLKqhcBJyjj1BFIxLMefP7koxQFa9aBI7LMudK4TjKK06jXYwQXsaNT-FAZE8DAAUbjIDkJBItpacVndpPXmbjU1wEJ--TSz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7" t="21227" r="26788"/>
          <a:stretch/>
        </p:blipFill>
        <p:spPr bwMode="auto">
          <a:xfrm>
            <a:off x="1402921" y="4471436"/>
            <a:ext cx="777944" cy="975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7" descr="https://lh5.googleusercontent.com/8cqKfzcmrV0FAGzUe5qLbr1liNG8ivEGveeHX8w5OzdelZdWLMq_4-iNDvYIax1nIMke1sReruA7UYb7D-6TthQWsjVP5f5H7xE1MRPJ0-EHiO_itJAkwxeCVHRjWnwf7i5cF58Llsc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t="23559" r="16709" b="7394"/>
          <a:stretch/>
        </p:blipFill>
        <p:spPr bwMode="auto">
          <a:xfrm>
            <a:off x="2303549" y="4527459"/>
            <a:ext cx="1026130" cy="8187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9" descr="https://lh6.googleusercontent.com/Eqkz6dq5stCnnUlLY9itxUuFYiEi6fZU-oWTFUf2HdBsvtEO1uib7lUJoLE37t58AtVfmmu25LfAfrFlziREjPgLUPXwQ7zxvbncv4THPE9OJt0ZNifA5VLEH8eBh1wh5vU5HSiL6L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0" t="24142" r="12699" b="5817"/>
          <a:stretch/>
        </p:blipFill>
        <p:spPr bwMode="auto">
          <a:xfrm>
            <a:off x="3329679" y="4500675"/>
            <a:ext cx="1193331" cy="8723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0719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Agenda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71500" y="1192785"/>
            <a:ext cx="11045952" cy="422376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Introduction – Key Takeaways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What is a Solo Admin?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Quantifying Your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Qualifying Your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Creating a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Execution: Resourcing for the Future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Governance /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CoE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Structure</a:t>
            </a:r>
          </a:p>
          <a:p>
            <a:pPr marL="457200" indent="-457200">
              <a:buFont typeface="+mj-lt"/>
              <a:buAutoNum type="arabicPeriod"/>
            </a:pP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7377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Key Takeaways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00451192"/>
              </p:ext>
            </p:extLst>
          </p:nvPr>
        </p:nvGraphicFramePr>
        <p:xfrm>
          <a:off x="571500" y="1764285"/>
          <a:ext cx="11045952" cy="4223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How are you going to get there?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981449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What is a Solo Admin?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Is it contagious?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253" y="914400"/>
            <a:ext cx="5365847" cy="6054551"/>
          </a:xfrm>
          <a:prstGeom prst="rect">
            <a:avLst/>
          </a:prstGeom>
        </p:spPr>
      </p:pic>
      <p:sp>
        <p:nvSpPr>
          <p:cNvPr id="8" name="Cloud 7"/>
          <p:cNvSpPr/>
          <p:nvPr/>
        </p:nvSpPr>
        <p:spPr>
          <a:xfrm>
            <a:off x="577851" y="1628830"/>
            <a:ext cx="2346450" cy="1153504"/>
          </a:xfrm>
          <a:prstGeom prst="cloud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Managing Production Support</a:t>
            </a:r>
          </a:p>
        </p:txBody>
      </p:sp>
      <p:sp>
        <p:nvSpPr>
          <p:cNvPr id="9" name="Cloud 8"/>
          <p:cNvSpPr/>
          <p:nvPr/>
        </p:nvSpPr>
        <p:spPr>
          <a:xfrm>
            <a:off x="536842" y="3307468"/>
            <a:ext cx="2159977" cy="1148424"/>
          </a:xfrm>
          <a:prstGeom prst="cloud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New User Admin</a:t>
            </a:r>
          </a:p>
        </p:txBody>
      </p:sp>
      <p:sp>
        <p:nvSpPr>
          <p:cNvPr id="10" name="Cloud 9"/>
          <p:cNvSpPr/>
          <p:nvPr/>
        </p:nvSpPr>
        <p:spPr>
          <a:xfrm>
            <a:off x="7836573" y="440820"/>
            <a:ext cx="2159977" cy="1148424"/>
          </a:xfrm>
          <a:prstGeom prst="cloud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Training</a:t>
            </a:r>
          </a:p>
        </p:txBody>
      </p:sp>
      <p:sp>
        <p:nvSpPr>
          <p:cNvPr id="11" name="Cloud 10"/>
          <p:cNvSpPr/>
          <p:nvPr/>
        </p:nvSpPr>
        <p:spPr>
          <a:xfrm>
            <a:off x="8709132" y="2029850"/>
            <a:ext cx="2278692" cy="1148424"/>
          </a:xfrm>
          <a:prstGeom prst="cloud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Salesforce SME</a:t>
            </a:r>
          </a:p>
        </p:txBody>
      </p:sp>
      <p:sp>
        <p:nvSpPr>
          <p:cNvPr id="12" name="Cloud 11"/>
          <p:cNvSpPr/>
          <p:nvPr/>
        </p:nvSpPr>
        <p:spPr>
          <a:xfrm>
            <a:off x="8827847" y="3618880"/>
            <a:ext cx="2159977" cy="1148424"/>
          </a:xfrm>
          <a:prstGeom prst="cloud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Manage New Initiatives</a:t>
            </a:r>
          </a:p>
        </p:txBody>
      </p:sp>
      <p:sp>
        <p:nvSpPr>
          <p:cNvPr id="13" name="Cloud 12"/>
          <p:cNvSpPr/>
          <p:nvPr/>
        </p:nvSpPr>
        <p:spPr>
          <a:xfrm>
            <a:off x="1601953" y="5267704"/>
            <a:ext cx="2159977" cy="1148424"/>
          </a:xfrm>
          <a:prstGeom prst="cloud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Business Analysis</a:t>
            </a:r>
          </a:p>
        </p:txBody>
      </p:sp>
      <p:sp>
        <p:nvSpPr>
          <p:cNvPr id="14" name="Cloud 13"/>
          <p:cNvSpPr/>
          <p:nvPr/>
        </p:nvSpPr>
        <p:spPr>
          <a:xfrm>
            <a:off x="6756584" y="4874544"/>
            <a:ext cx="2159977" cy="1148424"/>
          </a:xfrm>
          <a:prstGeom prst="cloud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Help Desk</a:t>
            </a:r>
          </a:p>
        </p:txBody>
      </p:sp>
    </p:spTree>
    <p:extLst>
      <p:ext uri="{BB962C8B-B14F-4D97-AF65-F5344CB8AC3E}">
        <p14:creationId xmlns:p14="http://schemas.microsoft.com/office/powerpoint/2010/main" val="436530690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So What Do You Do All Day?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44163214"/>
              </p:ext>
            </p:extLst>
          </p:nvPr>
        </p:nvGraphicFramePr>
        <p:xfrm>
          <a:off x="929132" y="1738885"/>
          <a:ext cx="9611868" cy="4223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Quantifying Your Work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079716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No, Really..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What Do You Do All Day?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Qualifying Your Time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5385281" y="3261517"/>
            <a:ext cx="1861782" cy="1010977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Production Support</a:t>
            </a:r>
          </a:p>
        </p:txBody>
      </p:sp>
      <p:sp>
        <p:nvSpPr>
          <p:cNvPr id="10" name="Cloud 9"/>
          <p:cNvSpPr/>
          <p:nvPr/>
        </p:nvSpPr>
        <p:spPr>
          <a:xfrm>
            <a:off x="8184119" y="3147449"/>
            <a:ext cx="1713826" cy="1006525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New User Admin</a:t>
            </a:r>
          </a:p>
        </p:txBody>
      </p:sp>
      <p:sp>
        <p:nvSpPr>
          <p:cNvPr id="11" name="Cloud 10"/>
          <p:cNvSpPr/>
          <p:nvPr/>
        </p:nvSpPr>
        <p:spPr>
          <a:xfrm>
            <a:off x="1882152" y="1570604"/>
            <a:ext cx="1713826" cy="1006525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Training</a:t>
            </a:r>
          </a:p>
        </p:txBody>
      </p:sp>
      <p:sp>
        <p:nvSpPr>
          <p:cNvPr id="12" name="Cloud 11"/>
          <p:cNvSpPr/>
          <p:nvPr/>
        </p:nvSpPr>
        <p:spPr>
          <a:xfrm>
            <a:off x="3639412" y="1158209"/>
            <a:ext cx="1713826" cy="1006525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Business Analysis</a:t>
            </a:r>
          </a:p>
        </p:txBody>
      </p:sp>
      <p:sp>
        <p:nvSpPr>
          <p:cNvPr id="13" name="Cloud 12"/>
          <p:cNvSpPr/>
          <p:nvPr/>
        </p:nvSpPr>
        <p:spPr>
          <a:xfrm>
            <a:off x="7678604" y="1421314"/>
            <a:ext cx="1713826" cy="1006525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Help Desk</a:t>
            </a:r>
          </a:p>
        </p:txBody>
      </p:sp>
      <p:sp>
        <p:nvSpPr>
          <p:cNvPr id="14" name="Can 13"/>
          <p:cNvSpPr/>
          <p:nvPr/>
        </p:nvSpPr>
        <p:spPr>
          <a:xfrm>
            <a:off x="2087092" y="4758990"/>
            <a:ext cx="2724859" cy="1282214"/>
          </a:xfrm>
          <a:prstGeom prst="ca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Value Add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Can 14"/>
          <p:cNvSpPr/>
          <p:nvPr/>
        </p:nvSpPr>
        <p:spPr>
          <a:xfrm>
            <a:off x="6316172" y="4758990"/>
            <a:ext cx="2724859" cy="1282214"/>
          </a:xfrm>
          <a:prstGeom prst="ca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Overhead</a:t>
            </a:r>
          </a:p>
        </p:txBody>
      </p:sp>
      <p:cxnSp>
        <p:nvCxnSpPr>
          <p:cNvPr id="16" name="Straight Arrow Connector 13"/>
          <p:cNvCxnSpPr>
            <a:stCxn id="12" idx="1"/>
            <a:endCxn id="19" idx="1"/>
          </p:cNvCxnSpPr>
          <p:nvPr/>
        </p:nvCxnSpPr>
        <p:spPr>
          <a:xfrm rot="5400000">
            <a:off x="8056773" y="3774731"/>
            <a:ext cx="606088" cy="136243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3"/>
          <p:cNvCxnSpPr>
            <a:stCxn id="14" idx="1"/>
            <a:endCxn id="18" idx="1"/>
          </p:cNvCxnSpPr>
          <p:nvPr/>
        </p:nvCxnSpPr>
        <p:spPr>
          <a:xfrm rot="5400000">
            <a:off x="3462837" y="3391381"/>
            <a:ext cx="1354295" cy="1380923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3"/>
          <p:cNvCxnSpPr/>
          <p:nvPr/>
        </p:nvCxnSpPr>
        <p:spPr>
          <a:xfrm rot="5400000">
            <a:off x="6940951" y="3164423"/>
            <a:ext cx="2332222" cy="856911"/>
          </a:xfrm>
          <a:prstGeom prst="curvedConnector3">
            <a:avLst>
              <a:gd name="adj1" fmla="val 36255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3"/>
          <p:cNvCxnSpPr>
            <a:stCxn id="15" idx="1"/>
            <a:endCxn id="18" idx="1"/>
          </p:cNvCxnSpPr>
          <p:nvPr/>
        </p:nvCxnSpPr>
        <p:spPr>
          <a:xfrm rot="16200000" flipH="1">
            <a:off x="2546833" y="3856301"/>
            <a:ext cx="769404" cy="103597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3"/>
          <p:cNvCxnSpPr>
            <a:stCxn id="16" idx="1"/>
            <a:endCxn id="18" idx="1"/>
          </p:cNvCxnSpPr>
          <p:nvPr/>
        </p:nvCxnSpPr>
        <p:spPr>
          <a:xfrm rot="5400000">
            <a:off x="2675260" y="2937925"/>
            <a:ext cx="2595328" cy="1046803"/>
          </a:xfrm>
          <a:prstGeom prst="curvedConnector3">
            <a:avLst>
              <a:gd name="adj1" fmla="val 63301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loud 21"/>
          <p:cNvSpPr/>
          <p:nvPr/>
        </p:nvSpPr>
        <p:spPr>
          <a:xfrm>
            <a:off x="3926435" y="2399242"/>
            <a:ext cx="1808020" cy="1006525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Salesforce SME</a:t>
            </a:r>
          </a:p>
        </p:txBody>
      </p:sp>
      <p:cxnSp>
        <p:nvCxnSpPr>
          <p:cNvPr id="23" name="Straight Arrow Connector 13"/>
          <p:cNvCxnSpPr>
            <a:stCxn id="13" idx="1"/>
            <a:endCxn id="18" idx="1"/>
          </p:cNvCxnSpPr>
          <p:nvPr/>
        </p:nvCxnSpPr>
        <p:spPr>
          <a:xfrm rot="16200000" flipH="1">
            <a:off x="2002827" y="3312294"/>
            <a:ext cx="2182933" cy="71045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loud 23"/>
          <p:cNvSpPr/>
          <p:nvPr/>
        </p:nvSpPr>
        <p:spPr>
          <a:xfrm>
            <a:off x="1556635" y="2984133"/>
            <a:ext cx="1713826" cy="1006525"/>
          </a:xfrm>
          <a:prstGeom prst="cloud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Manage New Initiatives</a:t>
            </a:r>
          </a:p>
        </p:txBody>
      </p:sp>
      <p:cxnSp>
        <p:nvCxnSpPr>
          <p:cNvPr id="103" name="Straight Arrow Connector 13"/>
          <p:cNvCxnSpPr>
            <a:endCxn id="15" idx="1"/>
          </p:cNvCxnSpPr>
          <p:nvPr/>
        </p:nvCxnSpPr>
        <p:spPr>
          <a:xfrm>
            <a:off x="6556601" y="4152902"/>
            <a:ext cx="1122001" cy="606088"/>
          </a:xfrm>
          <a:prstGeom prst="curvedConnector2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40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Creating a Plan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571500" y="1764285"/>
            <a:ext cx="4813300" cy="4223766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What does your Salesforce landscape look like?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Who will be impacted by any upcoming enhancements, including Winter, Spring and Summer releases?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Why are these enhancements being implemented, changes rolled out or new users being added?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How will changes be implemented?	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896100" y="1764285"/>
            <a:ext cx="4721352" cy="4223766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Is there a roadmap in place for additional efforts with a timeline?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Is there a change management, training and communication plan in place for end users?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What is the value that users and the organisation will get from these enhancements? 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How will the organisation scale to meet demand?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The Who, Why, What and How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5243576" y="1954785"/>
            <a:ext cx="1701800" cy="623315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243576" y="2941224"/>
            <a:ext cx="1701800" cy="623315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243576" y="3865120"/>
            <a:ext cx="1701800" cy="623315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289550" y="4789016"/>
            <a:ext cx="1701800" cy="623315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1987959838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Resourcing for the Future	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571500" y="1764285"/>
            <a:ext cx="5359400" cy="4223766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Onsite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team to support business processes and reporting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Extended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team in IT to provide development support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Premier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Support for after hours support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Consultants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for project / initiative resourcing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Managed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Service contracts during transitions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Getting Assistance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19" b="-9904"/>
          <a:stretch/>
        </p:blipFill>
        <p:spPr>
          <a:xfrm>
            <a:off x="6132053" y="1254168"/>
            <a:ext cx="5842981" cy="273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2598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Centre of Excellence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Defining a Governance Structure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1"/>
          </p:nvPr>
        </p:nvSpPr>
        <p:spPr>
          <a:xfrm>
            <a:off x="582450" y="1472184"/>
            <a:ext cx="6631150" cy="4839716"/>
          </a:xfrm>
          <a:noFill/>
        </p:spPr>
        <p:txBody>
          <a:bodyPr>
            <a:normAutofit fontScale="70000" lnSpcReduction="20000"/>
          </a:bodyPr>
          <a:lstStyle/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/>
              </a:rPr>
              <a:t>Governance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Governance is the processes that ensure the effective and efficient use of </a:t>
            </a:r>
            <a:r>
              <a:rPr lang="en-US" sz="2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technology </a:t>
            </a: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in enabling an organization to achieve its goals.</a:t>
            </a:r>
            <a:endParaRPr lang="en-US" sz="2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  <a:sym typeface="Arial"/>
            </a:endParaRP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Business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Empower the business: know what to deliver, why it is important and the value to the business</a:t>
            </a: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/>
              </a:rPr>
              <a:t>Change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Process to manage enhancements, timely delivery to market, prioritization and utilization of resources</a:t>
            </a:r>
            <a:endParaRPr lang="en-US" sz="2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  <a:sym typeface="Arial"/>
            </a:endParaRP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Release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Ensure highest quality with structured processes and methodology</a:t>
            </a: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/>
              </a:rPr>
              <a:t>Support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Subject Matter Expertize, responsiveness and education</a:t>
            </a:r>
            <a:endParaRPr lang="x-none" sz="2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  <a:sym typeface="Arial"/>
            </a:endParaRPr>
          </a:p>
          <a:p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602774234"/>
              </p:ext>
            </p:extLst>
          </p:nvPr>
        </p:nvGraphicFramePr>
        <p:xfrm>
          <a:off x="7213600" y="1763713"/>
          <a:ext cx="4521200" cy="3963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303771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Summary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/>
        <p:txBody>
          <a:bodyPr anchor="ctr"/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Quantify the Amount of Time Spent on Various Groups of Tasks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Qualify the Types of Tasks being Completed to Identify Value Added Items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Create a Plan that includes a Roadmap and Resourcing for the Future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Execute –Build a Business Case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Tying it all Together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0043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26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force 2015 16x9">
  <a:themeElements>
    <a:clrScheme name="Salesforce Color Pallet - June 2015 2">
      <a:dk1>
        <a:srgbClr val="1C1C1C"/>
      </a:dk1>
      <a:lt1>
        <a:srgbClr val="FFFFFF"/>
      </a:lt1>
      <a:dk2>
        <a:srgbClr val="19325C"/>
      </a:dk2>
      <a:lt2>
        <a:srgbClr val="D0D9DE"/>
      </a:lt2>
      <a:accent1>
        <a:srgbClr val="00A1E0"/>
      </a:accent1>
      <a:accent2>
        <a:srgbClr val="7C868D"/>
      </a:accent2>
      <a:accent3>
        <a:srgbClr val="00B2A9"/>
      </a:accent3>
      <a:accent4>
        <a:srgbClr val="963CBD"/>
      </a:accent4>
      <a:accent5>
        <a:srgbClr val="ED8B00"/>
      </a:accent5>
      <a:accent6>
        <a:srgbClr val="FFC72C"/>
      </a:accent6>
      <a:hlink>
        <a:srgbClr val="001871"/>
      </a:hlink>
      <a:folHlink>
        <a:srgbClr val="963CBD"/>
      </a:folHlink>
    </a:clrScheme>
    <a:fontScheme name="Salesforce">
      <a:majorFont>
        <a:latin typeface="Salesforce Sans"/>
        <a:ea typeface=""/>
        <a:cs typeface=""/>
      </a:majorFont>
      <a:minorFont>
        <a:latin typeface="Salesforce San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scene3d>
          <a:camera prst="orthographicFront"/>
          <a:lightRig rig="contrasting" dir="t">
            <a:rot lat="0" lon="0" rev="2400000"/>
          </a:lightRig>
        </a:scene3d>
        <a:sp3d prstMaterial="powder">
          <a:bevelB w="0" h="0"/>
        </a:sp3d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latin typeface="Salesforce Sans"/>
            <a:cs typeface="Salesforce San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accent2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Bef>
            <a:spcPts val="300"/>
          </a:spcBef>
          <a:spcAft>
            <a:spcPts val="600"/>
          </a:spcAft>
          <a:defRPr sz="2000" dirty="0" smtClean="0">
            <a:solidFill>
              <a:schemeClr val="accent2">
                <a:lumMod val="75000"/>
              </a:schemeClr>
            </a:solidFill>
            <a:latin typeface="Salesforce Sans"/>
            <a:cs typeface="Salesforce San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alesforce 2014 Interim">
      <a:dk1>
        <a:srgbClr val="262626"/>
      </a:dk1>
      <a:lt1>
        <a:srgbClr val="FFFFFF"/>
      </a:lt1>
      <a:dk2>
        <a:srgbClr val="003C4D"/>
      </a:dk2>
      <a:lt2>
        <a:srgbClr val="D9E0E2"/>
      </a:lt2>
      <a:accent1>
        <a:srgbClr val="00A1E0"/>
      </a:accent1>
      <a:accent2>
        <a:srgbClr val="7C868D"/>
      </a:accent2>
      <a:accent3>
        <a:srgbClr val="008675"/>
      </a:accent3>
      <a:accent4>
        <a:srgbClr val="5C068C"/>
      </a:accent4>
      <a:accent5>
        <a:srgbClr val="E98300"/>
      </a:accent5>
      <a:accent6>
        <a:srgbClr val="F1C300"/>
      </a:accent6>
      <a:hlink>
        <a:srgbClr val="0075A4"/>
      </a:hlink>
      <a:folHlink>
        <a:srgbClr val="943092"/>
      </a:folHlink>
    </a:clrScheme>
    <a:fontScheme name="Salesforce_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alesforce 2014 Interim">
      <a:dk1>
        <a:srgbClr val="262626"/>
      </a:dk1>
      <a:lt1>
        <a:srgbClr val="FFFFFF"/>
      </a:lt1>
      <a:dk2>
        <a:srgbClr val="003C4D"/>
      </a:dk2>
      <a:lt2>
        <a:srgbClr val="D9E0E2"/>
      </a:lt2>
      <a:accent1>
        <a:srgbClr val="00A1E0"/>
      </a:accent1>
      <a:accent2>
        <a:srgbClr val="7C868D"/>
      </a:accent2>
      <a:accent3>
        <a:srgbClr val="008675"/>
      </a:accent3>
      <a:accent4>
        <a:srgbClr val="5C068C"/>
      </a:accent4>
      <a:accent5>
        <a:srgbClr val="E98300"/>
      </a:accent5>
      <a:accent6>
        <a:srgbClr val="F1C300"/>
      </a:accent6>
      <a:hlink>
        <a:srgbClr val="0075A4"/>
      </a:hlink>
      <a:folHlink>
        <a:srgbClr val="943092"/>
      </a:folHlink>
    </a:clrScheme>
    <a:fontScheme name="Salesforce 2014 Inter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37817</TotalTime>
  <Words>463</Words>
  <Application>Microsoft Macintosh PowerPoint</Application>
  <PresentationFormat>Custom</PresentationFormat>
  <Paragraphs>91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Gotham</vt:lpstr>
      <vt:lpstr>ＭＳ Ｐゴシック</vt:lpstr>
      <vt:lpstr>Salesforce Sans</vt:lpstr>
      <vt:lpstr>Salesforce Sans Light</vt:lpstr>
      <vt:lpstr>VAG Rounded Std Light</vt:lpstr>
      <vt:lpstr>Wingdings</vt:lpstr>
      <vt:lpstr>Salesforce 2015 16x9</vt:lpstr>
      <vt:lpstr>Blazing the Trail from Solo Admin to  Centre of Excellence</vt:lpstr>
      <vt:lpstr>Blazing the Trail from Solo  Admin to Centre of Excellence</vt:lpstr>
      <vt:lpstr>Agenda</vt:lpstr>
      <vt:lpstr>Key Takeaways</vt:lpstr>
      <vt:lpstr>What is a Solo Admin?</vt:lpstr>
      <vt:lpstr>So What Do You Do All Day?</vt:lpstr>
      <vt:lpstr>No, Really.. What Do You Do All Day?</vt:lpstr>
      <vt:lpstr>Creating a Plan</vt:lpstr>
      <vt:lpstr>Resourcing for the Future  </vt:lpstr>
      <vt:lpstr>Centre of Excellence  </vt:lpstr>
      <vt:lpstr>Summary</vt:lpstr>
      <vt:lpstr>PowerPoint Presentation</vt:lpstr>
    </vt:vector>
  </TitlesOfParts>
  <Manager>Aaron Rabideau</Manager>
  <Company>Salesforce </Company>
  <LinksUpToDate>false</LinksUpToDate>
  <SharedDoc>false</SharedDoc>
  <HyperlinkBase/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Salesforce  - Corporate Presentation Template</dc:title>
  <dc:subject/>
  <dc:creator>Salesforce</dc:creator>
  <cp:keywords/>
  <dc:description/>
  <cp:lastModifiedBy>Jodi Wagner</cp:lastModifiedBy>
  <cp:revision>2024</cp:revision>
  <cp:lastPrinted>2014-09-29T18:29:00Z</cp:lastPrinted>
  <dcterms:created xsi:type="dcterms:W3CDTF">2014-09-29T18:28:17Z</dcterms:created>
  <dcterms:modified xsi:type="dcterms:W3CDTF">2016-05-24T01:47:39Z</dcterms:modified>
  <cp:category/>
</cp:coreProperties>
</file>